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5" r:id="rId2"/>
    <p:sldId id="257" r:id="rId3"/>
    <p:sldId id="258" r:id="rId4"/>
    <p:sldId id="259" r:id="rId5"/>
    <p:sldId id="266" r:id="rId6"/>
    <p:sldId id="268" r:id="rId7"/>
    <p:sldId id="272" r:id="rId8"/>
    <p:sldId id="273" r:id="rId9"/>
    <p:sldId id="274" r:id="rId10"/>
    <p:sldId id="298" r:id="rId11"/>
    <p:sldId id="297" r:id="rId12"/>
    <p:sldId id="296" r:id="rId13"/>
    <p:sldId id="295" r:id="rId14"/>
    <p:sldId id="294" r:id="rId15"/>
    <p:sldId id="293" r:id="rId16"/>
    <p:sldId id="292" r:id="rId17"/>
    <p:sldId id="291" r:id="rId18"/>
    <p:sldId id="285" r:id="rId19"/>
    <p:sldId id="290" r:id="rId20"/>
    <p:sldId id="286" r:id="rId21"/>
    <p:sldId id="279" r:id="rId22"/>
    <p:sldId id="278" r:id="rId23"/>
    <p:sldId id="284" r:id="rId24"/>
    <p:sldId id="281" r:id="rId25"/>
    <p:sldId id="264" r:id="rId26"/>
  </p:sldIdLst>
  <p:sldSz cx="10696575" cy="7562850"/>
  <p:notesSz cx="7562850" cy="106965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 없는 구역" id="{CB9B7402-50D6-4FD8-9BB4-E7754C38945B}">
          <p14:sldIdLst>
            <p14:sldId id="265"/>
            <p14:sldId id="257"/>
            <p14:sldId id="258"/>
            <p14:sldId id="259"/>
            <p14:sldId id="266"/>
            <p14:sldId id="268"/>
            <p14:sldId id="272"/>
            <p14:sldId id="273"/>
            <p14:sldId id="274"/>
            <p14:sldId id="298"/>
            <p14:sldId id="297"/>
            <p14:sldId id="296"/>
            <p14:sldId id="295"/>
            <p14:sldId id="294"/>
            <p14:sldId id="293"/>
            <p14:sldId id="292"/>
            <p14:sldId id="291"/>
            <p14:sldId id="285"/>
            <p14:sldId id="290"/>
            <p14:sldId id="286"/>
            <p14:sldId id="279"/>
            <p14:sldId id="278"/>
            <p14:sldId id="284"/>
            <p14:sldId id="281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67E0"/>
    <a:srgbClr val="3399FF"/>
    <a:srgbClr val="0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98" autoAdjust="0"/>
    <p:restoredTop sz="94648"/>
  </p:normalViewPr>
  <p:slideViewPr>
    <p:cSldViewPr>
      <p:cViewPr varScale="1">
        <p:scale>
          <a:sx n="106" d="100"/>
          <a:sy n="106" d="100"/>
        </p:scale>
        <p:origin x="139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283075" y="0"/>
            <a:ext cx="3278188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D52A-2E52-4384-A503-CD8C003D2357}" type="datetimeFigureOut">
              <a:rPr lang="ko-KR" altLang="en-US" smtClean="0"/>
              <a:t>2022. 8. 13.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28725" y="1336675"/>
            <a:ext cx="5105400" cy="3609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55650" y="5148263"/>
            <a:ext cx="6051550" cy="42116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016000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283075" y="10160000"/>
            <a:ext cx="3278188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BE8320-15CE-4C1E-9D5A-E7A2A9C8A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7377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917b3607a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3300" y="685800"/>
            <a:ext cx="4851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917b3607a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22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8/13/22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8/13/22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16.png"/><Relationship Id="rId12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19.png"/><Relationship Id="rId5" Type="http://schemas.openxmlformats.org/officeDocument/2006/relationships/image" Target="../media/image2.png"/><Relationship Id="rId10" Type="http://schemas.openxmlformats.org/officeDocument/2006/relationships/image" Target="../media/image18.png"/><Relationship Id="rId4" Type="http://schemas.openxmlformats.org/officeDocument/2006/relationships/image" Target="../media/image6.png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5.png"/><Relationship Id="rId7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.png"/><Relationship Id="rId10" Type="http://schemas.openxmlformats.org/officeDocument/2006/relationships/image" Target="../media/image25.png"/><Relationship Id="rId4" Type="http://schemas.openxmlformats.org/officeDocument/2006/relationships/image" Target="../media/image6.png"/><Relationship Id="rId9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5.png"/><Relationship Id="rId7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5.png"/><Relationship Id="rId7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5.png"/><Relationship Id="rId7" Type="http://schemas.openxmlformats.org/officeDocument/2006/relationships/image" Target="../media/image3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9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5.png"/><Relationship Id="rId7" Type="http://schemas.openxmlformats.org/officeDocument/2006/relationships/image" Target="../media/image4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9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4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ctrTitle"/>
          </p:nvPr>
        </p:nvSpPr>
        <p:spPr>
          <a:xfrm>
            <a:off x="4662487" y="2404522"/>
            <a:ext cx="5643075" cy="2532365"/>
          </a:xfrm>
          <a:prstGeom prst="rect">
            <a:avLst/>
          </a:prstGeom>
        </p:spPr>
        <p:txBody>
          <a:bodyPr spcFirstLastPara="1" vert="horz" wrap="square" lIns="106948" tIns="106948" rIns="106948" bIns="106948" rtlCol="0" anchor="ctr" anchorCtr="0">
            <a:noAutofit/>
          </a:bodyPr>
          <a:lstStyle/>
          <a:p>
            <a:r>
              <a:rPr lang="en-US" altLang="ko-KR" sz="9200" kern="0" spc="-2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 To    D  o    L  </a:t>
            </a:r>
            <a:r>
              <a:rPr lang="en-US" altLang="ko-KR" sz="9200" kern="0" spc="-21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i</a:t>
            </a:r>
            <a:r>
              <a:rPr lang="en-US" altLang="ko-KR" sz="9200" kern="0" spc="-2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  s  t  </a:t>
            </a:r>
          </a:p>
        </p:txBody>
      </p:sp>
      <p:grpSp>
        <p:nvGrpSpPr>
          <p:cNvPr id="59" name="Google Shape;59;p15"/>
          <p:cNvGrpSpPr/>
          <p:nvPr/>
        </p:nvGrpSpPr>
        <p:grpSpPr>
          <a:xfrm>
            <a:off x="-1906482" y="269718"/>
            <a:ext cx="7834019" cy="7023416"/>
            <a:chOff x="-1629762" y="-430244"/>
            <a:chExt cx="6696935" cy="6003989"/>
          </a:xfrm>
        </p:grpSpPr>
        <p:sp>
          <p:nvSpPr>
            <p:cNvPr id="60" name="Google Shape;60;p15"/>
            <p:cNvSpPr/>
            <p:nvPr/>
          </p:nvSpPr>
          <p:spPr>
            <a:xfrm>
              <a:off x="-931804" y="800507"/>
              <a:ext cx="5261135" cy="1083711"/>
            </a:xfrm>
            <a:custGeom>
              <a:avLst/>
              <a:gdLst/>
              <a:ahLst/>
              <a:cxnLst/>
              <a:rect l="l" t="t" r="r" b="b"/>
              <a:pathLst>
                <a:path w="228969" h="47164" extrusionOk="0">
                  <a:moveTo>
                    <a:pt x="12648" y="0"/>
                  </a:moveTo>
                  <a:cubicBezTo>
                    <a:pt x="5682" y="0"/>
                    <a:pt x="1" y="5643"/>
                    <a:pt x="1" y="12647"/>
                  </a:cubicBezTo>
                  <a:lnTo>
                    <a:pt x="1" y="34361"/>
                  </a:lnTo>
                  <a:cubicBezTo>
                    <a:pt x="1" y="41482"/>
                    <a:pt x="5682" y="47164"/>
                    <a:pt x="12648" y="47164"/>
                  </a:cubicBezTo>
                  <a:lnTo>
                    <a:pt x="216322" y="47164"/>
                  </a:lnTo>
                  <a:cubicBezTo>
                    <a:pt x="223287" y="47164"/>
                    <a:pt x="228968" y="41482"/>
                    <a:pt x="228968" y="34361"/>
                  </a:cubicBezTo>
                  <a:lnTo>
                    <a:pt x="228968" y="12647"/>
                  </a:lnTo>
                  <a:cubicBezTo>
                    <a:pt x="228968" y="5643"/>
                    <a:pt x="223287" y="0"/>
                    <a:pt x="216322" y="0"/>
                  </a:cubicBezTo>
                  <a:close/>
                </a:path>
              </a:pathLst>
            </a:custGeom>
            <a:solidFill>
              <a:srgbClr val="B33F62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-1629762" y="2026152"/>
              <a:ext cx="5261135" cy="1083711"/>
            </a:xfrm>
            <a:custGeom>
              <a:avLst/>
              <a:gdLst/>
              <a:ahLst/>
              <a:cxnLst/>
              <a:rect l="l" t="t" r="r" b="b"/>
              <a:pathLst>
                <a:path w="228969" h="47164" extrusionOk="0">
                  <a:moveTo>
                    <a:pt x="12648" y="0"/>
                  </a:moveTo>
                  <a:cubicBezTo>
                    <a:pt x="5682" y="0"/>
                    <a:pt x="1" y="5643"/>
                    <a:pt x="1" y="12647"/>
                  </a:cubicBezTo>
                  <a:lnTo>
                    <a:pt x="1" y="34361"/>
                  </a:lnTo>
                  <a:cubicBezTo>
                    <a:pt x="1" y="41482"/>
                    <a:pt x="5682" y="47164"/>
                    <a:pt x="12648" y="47164"/>
                  </a:cubicBezTo>
                  <a:lnTo>
                    <a:pt x="216322" y="47164"/>
                  </a:lnTo>
                  <a:cubicBezTo>
                    <a:pt x="223287" y="47164"/>
                    <a:pt x="228968" y="41482"/>
                    <a:pt x="228968" y="34361"/>
                  </a:cubicBezTo>
                  <a:lnTo>
                    <a:pt x="228968" y="12647"/>
                  </a:lnTo>
                  <a:cubicBezTo>
                    <a:pt x="228968" y="5643"/>
                    <a:pt x="223287" y="0"/>
                    <a:pt x="216322" y="0"/>
                  </a:cubicBezTo>
                  <a:close/>
                </a:path>
              </a:pathLst>
            </a:custGeom>
            <a:solidFill>
              <a:srgbClr val="7B1E7A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-911862" y="3260551"/>
              <a:ext cx="5261135" cy="1083711"/>
            </a:xfrm>
            <a:custGeom>
              <a:avLst/>
              <a:gdLst/>
              <a:ahLst/>
              <a:cxnLst/>
              <a:rect l="l" t="t" r="r" b="b"/>
              <a:pathLst>
                <a:path w="228969" h="47164" extrusionOk="0">
                  <a:moveTo>
                    <a:pt x="12648" y="0"/>
                  </a:moveTo>
                  <a:cubicBezTo>
                    <a:pt x="5682" y="0"/>
                    <a:pt x="1" y="5643"/>
                    <a:pt x="1" y="12647"/>
                  </a:cubicBezTo>
                  <a:lnTo>
                    <a:pt x="1" y="34361"/>
                  </a:lnTo>
                  <a:cubicBezTo>
                    <a:pt x="1" y="41482"/>
                    <a:pt x="5682" y="47164"/>
                    <a:pt x="12648" y="47164"/>
                  </a:cubicBezTo>
                  <a:lnTo>
                    <a:pt x="216322" y="47164"/>
                  </a:lnTo>
                  <a:cubicBezTo>
                    <a:pt x="223287" y="47164"/>
                    <a:pt x="228968" y="41482"/>
                    <a:pt x="228968" y="34361"/>
                  </a:cubicBezTo>
                  <a:lnTo>
                    <a:pt x="228968" y="12647"/>
                  </a:lnTo>
                  <a:cubicBezTo>
                    <a:pt x="228968" y="5643"/>
                    <a:pt x="223287" y="0"/>
                    <a:pt x="216322" y="0"/>
                  </a:cubicBezTo>
                  <a:close/>
                </a:path>
              </a:pathLst>
            </a:custGeom>
            <a:solidFill>
              <a:srgbClr val="451E7B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-193962" y="4490011"/>
              <a:ext cx="5261135" cy="1083734"/>
            </a:xfrm>
            <a:custGeom>
              <a:avLst/>
              <a:gdLst/>
              <a:ahLst/>
              <a:cxnLst/>
              <a:rect l="l" t="t" r="r" b="b"/>
              <a:pathLst>
                <a:path w="228969" h="47165" extrusionOk="0">
                  <a:moveTo>
                    <a:pt x="12648" y="1"/>
                  </a:moveTo>
                  <a:cubicBezTo>
                    <a:pt x="5682" y="1"/>
                    <a:pt x="1" y="5643"/>
                    <a:pt x="1" y="12648"/>
                  </a:cubicBezTo>
                  <a:lnTo>
                    <a:pt x="1" y="34517"/>
                  </a:lnTo>
                  <a:cubicBezTo>
                    <a:pt x="1" y="41483"/>
                    <a:pt x="5682" y="47164"/>
                    <a:pt x="12648" y="47164"/>
                  </a:cubicBezTo>
                  <a:lnTo>
                    <a:pt x="216322" y="47164"/>
                  </a:lnTo>
                  <a:cubicBezTo>
                    <a:pt x="223287" y="47164"/>
                    <a:pt x="228968" y="41483"/>
                    <a:pt x="228968" y="34517"/>
                  </a:cubicBezTo>
                  <a:lnTo>
                    <a:pt x="228968" y="12648"/>
                  </a:lnTo>
                  <a:cubicBezTo>
                    <a:pt x="228968" y="5643"/>
                    <a:pt x="223287" y="1"/>
                    <a:pt x="216322" y="1"/>
                  </a:cubicBezTo>
                  <a:close/>
                </a:path>
              </a:pathLst>
            </a:custGeom>
            <a:solidFill>
              <a:srgbClr val="1E547B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3107725" y="984032"/>
              <a:ext cx="703709" cy="703709"/>
            </a:xfrm>
            <a:custGeom>
              <a:avLst/>
              <a:gdLst/>
              <a:ahLst/>
              <a:cxnLst/>
              <a:rect l="l" t="t" r="r" b="b"/>
              <a:pathLst>
                <a:path w="30626" h="30626" extrusionOk="0">
                  <a:moveTo>
                    <a:pt x="9068" y="0"/>
                  </a:moveTo>
                  <a:cubicBezTo>
                    <a:pt x="4048" y="0"/>
                    <a:pt x="1" y="4203"/>
                    <a:pt x="1" y="9223"/>
                  </a:cubicBezTo>
                  <a:lnTo>
                    <a:pt x="1" y="21558"/>
                  </a:lnTo>
                  <a:cubicBezTo>
                    <a:pt x="1" y="26578"/>
                    <a:pt x="4048" y="30625"/>
                    <a:pt x="9068" y="30625"/>
                  </a:cubicBezTo>
                  <a:lnTo>
                    <a:pt x="21403" y="30625"/>
                  </a:lnTo>
                  <a:cubicBezTo>
                    <a:pt x="26423" y="30625"/>
                    <a:pt x="30626" y="26578"/>
                    <a:pt x="30626" y="21558"/>
                  </a:cubicBezTo>
                  <a:lnTo>
                    <a:pt x="30626" y="9223"/>
                  </a:lnTo>
                  <a:cubicBezTo>
                    <a:pt x="30626" y="4203"/>
                    <a:pt x="26423" y="0"/>
                    <a:pt x="21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2409767" y="2217076"/>
              <a:ext cx="703709" cy="703709"/>
            </a:xfrm>
            <a:custGeom>
              <a:avLst/>
              <a:gdLst/>
              <a:ahLst/>
              <a:cxnLst/>
              <a:rect l="l" t="t" r="r" b="b"/>
              <a:pathLst>
                <a:path w="30626" h="30626" extrusionOk="0">
                  <a:moveTo>
                    <a:pt x="9068" y="0"/>
                  </a:moveTo>
                  <a:cubicBezTo>
                    <a:pt x="4048" y="0"/>
                    <a:pt x="1" y="4047"/>
                    <a:pt x="1" y="9223"/>
                  </a:cubicBezTo>
                  <a:lnTo>
                    <a:pt x="1" y="21403"/>
                  </a:lnTo>
                  <a:cubicBezTo>
                    <a:pt x="1" y="26578"/>
                    <a:pt x="4048" y="30625"/>
                    <a:pt x="9068" y="30625"/>
                  </a:cubicBezTo>
                  <a:lnTo>
                    <a:pt x="21403" y="30625"/>
                  </a:lnTo>
                  <a:cubicBezTo>
                    <a:pt x="26423" y="30625"/>
                    <a:pt x="30626" y="26578"/>
                    <a:pt x="30626" y="21403"/>
                  </a:cubicBezTo>
                  <a:lnTo>
                    <a:pt x="30626" y="9223"/>
                  </a:lnTo>
                  <a:cubicBezTo>
                    <a:pt x="30626" y="4047"/>
                    <a:pt x="26423" y="0"/>
                    <a:pt x="21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3127667" y="3450120"/>
              <a:ext cx="703709" cy="704605"/>
            </a:xfrm>
            <a:custGeom>
              <a:avLst/>
              <a:gdLst/>
              <a:ahLst/>
              <a:cxnLst/>
              <a:rect l="l" t="t" r="r" b="b"/>
              <a:pathLst>
                <a:path w="30626" h="30665" extrusionOk="0">
                  <a:moveTo>
                    <a:pt x="9068" y="0"/>
                  </a:moveTo>
                  <a:cubicBezTo>
                    <a:pt x="4048" y="0"/>
                    <a:pt x="1" y="4047"/>
                    <a:pt x="1" y="9067"/>
                  </a:cubicBezTo>
                  <a:lnTo>
                    <a:pt x="1" y="21403"/>
                  </a:lnTo>
                  <a:cubicBezTo>
                    <a:pt x="1" y="26422"/>
                    <a:pt x="4048" y="30664"/>
                    <a:pt x="9068" y="30664"/>
                  </a:cubicBezTo>
                  <a:lnTo>
                    <a:pt x="21403" y="30664"/>
                  </a:lnTo>
                  <a:cubicBezTo>
                    <a:pt x="26423" y="30664"/>
                    <a:pt x="30626" y="26422"/>
                    <a:pt x="30626" y="21403"/>
                  </a:cubicBezTo>
                  <a:lnTo>
                    <a:pt x="30626" y="9067"/>
                  </a:lnTo>
                  <a:cubicBezTo>
                    <a:pt x="30626" y="4047"/>
                    <a:pt x="26423" y="0"/>
                    <a:pt x="21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845567" y="4679579"/>
              <a:ext cx="703709" cy="704605"/>
            </a:xfrm>
            <a:custGeom>
              <a:avLst/>
              <a:gdLst/>
              <a:ahLst/>
              <a:cxnLst/>
              <a:rect l="l" t="t" r="r" b="b"/>
              <a:pathLst>
                <a:path w="30626" h="30665" extrusionOk="0">
                  <a:moveTo>
                    <a:pt x="9068" y="0"/>
                  </a:moveTo>
                  <a:cubicBezTo>
                    <a:pt x="4048" y="0"/>
                    <a:pt x="1" y="4047"/>
                    <a:pt x="1" y="9262"/>
                  </a:cubicBezTo>
                  <a:lnTo>
                    <a:pt x="1" y="21403"/>
                  </a:lnTo>
                  <a:cubicBezTo>
                    <a:pt x="1" y="26578"/>
                    <a:pt x="4048" y="30664"/>
                    <a:pt x="9068" y="30664"/>
                  </a:cubicBezTo>
                  <a:lnTo>
                    <a:pt x="21403" y="30664"/>
                  </a:lnTo>
                  <a:cubicBezTo>
                    <a:pt x="26423" y="30664"/>
                    <a:pt x="30626" y="26578"/>
                    <a:pt x="30626" y="21403"/>
                  </a:cubicBezTo>
                  <a:lnTo>
                    <a:pt x="30626" y="9262"/>
                  </a:lnTo>
                  <a:cubicBezTo>
                    <a:pt x="30626" y="4047"/>
                    <a:pt x="26423" y="0"/>
                    <a:pt x="21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-213904" y="-430244"/>
              <a:ext cx="5261135" cy="1083711"/>
            </a:xfrm>
            <a:custGeom>
              <a:avLst/>
              <a:gdLst/>
              <a:ahLst/>
              <a:cxnLst/>
              <a:rect l="l" t="t" r="r" b="b"/>
              <a:pathLst>
                <a:path w="228969" h="47164" extrusionOk="0">
                  <a:moveTo>
                    <a:pt x="12648" y="0"/>
                  </a:moveTo>
                  <a:cubicBezTo>
                    <a:pt x="5682" y="0"/>
                    <a:pt x="1" y="5643"/>
                    <a:pt x="1" y="12647"/>
                  </a:cubicBezTo>
                  <a:lnTo>
                    <a:pt x="1" y="34361"/>
                  </a:lnTo>
                  <a:cubicBezTo>
                    <a:pt x="1" y="41482"/>
                    <a:pt x="5682" y="47164"/>
                    <a:pt x="12648" y="47164"/>
                  </a:cubicBezTo>
                  <a:lnTo>
                    <a:pt x="216322" y="47164"/>
                  </a:lnTo>
                  <a:cubicBezTo>
                    <a:pt x="223287" y="47164"/>
                    <a:pt x="228968" y="41482"/>
                    <a:pt x="228968" y="34361"/>
                  </a:cubicBezTo>
                  <a:lnTo>
                    <a:pt x="228968" y="12647"/>
                  </a:lnTo>
                  <a:cubicBezTo>
                    <a:pt x="228968" y="5643"/>
                    <a:pt x="223287" y="0"/>
                    <a:pt x="216322" y="0"/>
                  </a:cubicBezTo>
                  <a:close/>
                </a:path>
              </a:pathLst>
            </a:custGeom>
            <a:solidFill>
              <a:srgbClr val="F9564F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3825625" y="-276632"/>
              <a:ext cx="703709" cy="703709"/>
            </a:xfrm>
            <a:custGeom>
              <a:avLst/>
              <a:gdLst/>
              <a:ahLst/>
              <a:cxnLst/>
              <a:rect l="l" t="t" r="r" b="b"/>
              <a:pathLst>
                <a:path w="30626" h="30626" extrusionOk="0">
                  <a:moveTo>
                    <a:pt x="9068" y="0"/>
                  </a:moveTo>
                  <a:cubicBezTo>
                    <a:pt x="4048" y="0"/>
                    <a:pt x="1" y="4203"/>
                    <a:pt x="1" y="9223"/>
                  </a:cubicBezTo>
                  <a:lnTo>
                    <a:pt x="1" y="21558"/>
                  </a:lnTo>
                  <a:cubicBezTo>
                    <a:pt x="1" y="26578"/>
                    <a:pt x="4048" y="30625"/>
                    <a:pt x="9068" y="30625"/>
                  </a:cubicBezTo>
                  <a:lnTo>
                    <a:pt x="21403" y="30625"/>
                  </a:lnTo>
                  <a:cubicBezTo>
                    <a:pt x="26423" y="30625"/>
                    <a:pt x="30626" y="26578"/>
                    <a:pt x="30626" y="21558"/>
                  </a:cubicBezTo>
                  <a:lnTo>
                    <a:pt x="30626" y="9223"/>
                  </a:lnTo>
                  <a:cubicBezTo>
                    <a:pt x="30626" y="4203"/>
                    <a:pt x="26423" y="0"/>
                    <a:pt x="21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2462715" y="2356122"/>
              <a:ext cx="597811" cy="432528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7B1E7A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1638">
                <a:solidFill>
                  <a:srgbClr val="435D74"/>
                </a:solidFill>
              </a:endParaRPr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3261892" y="3594525"/>
              <a:ext cx="435239" cy="415778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451E7B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1638">
                <a:solidFill>
                  <a:srgbClr val="435D74"/>
                </a:solidFill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3160673" y="1147222"/>
              <a:ext cx="597811" cy="432528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B33F62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1638">
                <a:solidFill>
                  <a:srgbClr val="435D74"/>
                </a:solidFill>
              </a:endParaRPr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3878573" y="-141051"/>
              <a:ext cx="597811" cy="432528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F9564F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1638">
                <a:solidFill>
                  <a:srgbClr val="435D74"/>
                </a:solidFill>
              </a:endParaRPr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3979805" y="4823967"/>
              <a:ext cx="435239" cy="415778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1E547B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1638">
                <a:solidFill>
                  <a:srgbClr val="435D74"/>
                </a:solidFill>
              </a:endParaRPr>
            </a:p>
          </p:txBody>
        </p:sp>
      </p:grpSp>
      <p:sp>
        <p:nvSpPr>
          <p:cNvPr id="21" name="Object 4"/>
          <p:cNvSpPr txBox="1"/>
          <p:nvPr/>
        </p:nvSpPr>
        <p:spPr>
          <a:xfrm>
            <a:off x="6567487" y="4924425"/>
            <a:ext cx="3975403" cy="2369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800" b="1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5</a:t>
            </a:r>
            <a:r>
              <a:rPr lang="ko-KR" altLang="en-US" sz="2800" b="1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조</a:t>
            </a:r>
            <a:endParaRPr lang="en-US" altLang="ko-KR" sz="2800" b="1" kern="0" spc="-2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S-Core Dream 5 Medium" pitchFamily="34" charset="0"/>
            </a:endParaRPr>
          </a:p>
          <a:p>
            <a:pPr algn="r"/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조장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장 태 연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조원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김 진 규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용 희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현 민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 호 준</a:t>
            </a:r>
            <a:endParaRPr 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9700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57905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606681" y="4086225"/>
            <a:ext cx="189987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구조체 선언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4170" y="1027784"/>
            <a:ext cx="3833675" cy="6306843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20178" y="1027784"/>
            <a:ext cx="3428643" cy="630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736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776359" y="4010025"/>
            <a:ext cx="173187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start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함수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6254" y="899976"/>
            <a:ext cx="3460199" cy="311004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32558" y="889307"/>
            <a:ext cx="3524636" cy="553166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558" y="6420967"/>
            <a:ext cx="3524636" cy="99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89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2795" y="1571813"/>
            <a:ext cx="6144482" cy="1698588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7586" y="1679053"/>
            <a:ext cx="2677659" cy="182604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17702" y="4086225"/>
            <a:ext cx="204919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구조체 선언 </a:t>
            </a:r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크기 할당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6887" y="3349496"/>
            <a:ext cx="4114800" cy="403859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52795" y="962025"/>
            <a:ext cx="2466975" cy="5334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52887" y="3505102"/>
            <a:ext cx="990600" cy="2286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31079" y="3844578"/>
            <a:ext cx="1219200" cy="2476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69228" y="4211829"/>
            <a:ext cx="581025" cy="21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906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809591" y="4086225"/>
            <a:ext cx="14539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While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44040" y="1006929"/>
            <a:ext cx="3565408" cy="641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546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809591" y="4086225"/>
            <a:ext cx="14539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Add_list</a:t>
            </a:r>
            <a:endParaRPr lang="ko-KR" altLang="en-US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3301" y="1301329"/>
            <a:ext cx="2844112" cy="153780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45698" y="3919815"/>
            <a:ext cx="2844112" cy="313821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28094" y="1306144"/>
            <a:ext cx="4229100" cy="195956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7918" y="1800225"/>
            <a:ext cx="2394756" cy="163312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45089" y="3933825"/>
            <a:ext cx="4182756" cy="25736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8D92D1-E61E-4048-BEF6-27877C21ACD8}"/>
              </a:ext>
            </a:extLst>
          </p:cNvPr>
          <p:cNvSpPr txBox="1"/>
          <p:nvPr/>
        </p:nvSpPr>
        <p:spPr>
          <a:xfrm>
            <a:off x="6250402" y="3395213"/>
            <a:ext cx="4210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Todolist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배열에 추가한 값 </a:t>
            </a:r>
            <a:r>
              <a:rPr kumimoji="1" lang="en-US" altLang="ko-KR" dirty="0"/>
              <a:t>(name)</a:t>
            </a:r>
            <a:r>
              <a:rPr kumimoji="1" lang="ko-KR" altLang="en-US" dirty="0"/>
              <a:t> 을 넣음</a:t>
            </a:r>
            <a:endParaRPr kumimoji="1" lang="ko-Kore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D7B683-7630-6A41-A621-B690FEC0FDC4}"/>
              </a:ext>
            </a:extLst>
          </p:cNvPr>
          <p:cNvSpPr txBox="1"/>
          <p:nvPr/>
        </p:nvSpPr>
        <p:spPr>
          <a:xfrm>
            <a:off x="5965785" y="6702262"/>
            <a:ext cx="4741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추가한 값</a:t>
            </a:r>
            <a:r>
              <a:rPr kumimoji="1" lang="en-US" altLang="ko-KR" dirty="0"/>
              <a:t>(name)</a:t>
            </a:r>
            <a:r>
              <a:rPr kumimoji="1" lang="ko-KR" altLang="en-US" dirty="0"/>
              <a:t>을 </a:t>
            </a:r>
            <a:r>
              <a:rPr kumimoji="1" lang="en-US" altLang="ko-KR" dirty="0" err="1"/>
              <a:t>todo</a:t>
            </a:r>
            <a:r>
              <a:rPr kumimoji="1" lang="ko-KR" altLang="en-US" dirty="0"/>
              <a:t>구조체 형식으로 </a:t>
            </a:r>
            <a:r>
              <a:rPr kumimoji="1" lang="ko-KR" altLang="en-US" dirty="0" err="1"/>
              <a:t>만듬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55265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809591" y="4086225"/>
            <a:ext cx="14539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Del_list</a:t>
            </a:r>
            <a:endParaRPr lang="ko-KR" altLang="en-US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1803" y="1287395"/>
            <a:ext cx="1902493" cy="9144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34073" y="2738002"/>
            <a:ext cx="3467100" cy="304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48487" y="2738002"/>
            <a:ext cx="3632212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02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547687" y="4086225"/>
            <a:ext cx="22421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Rename_list</a:t>
            </a:r>
            <a:endParaRPr lang="ko-KR" altLang="en-US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8487" y="1060239"/>
            <a:ext cx="2133600" cy="8763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2287" y="2291566"/>
            <a:ext cx="3571875" cy="45434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05599" y="2833438"/>
            <a:ext cx="3900488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1178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827857" y="4086225"/>
            <a:ext cx="18555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Done_list</a:t>
            </a:r>
            <a:endParaRPr lang="ko-KR" altLang="en-US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0687" y="1876425"/>
            <a:ext cx="1790700" cy="75247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3487" y="3101191"/>
            <a:ext cx="2867025" cy="29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90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399831" y="3552825"/>
            <a:ext cx="243385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저장한 배열을 </a:t>
            </a:r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File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저장하기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5992" y="1024199"/>
            <a:ext cx="7323895" cy="641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49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247618" y="1796102"/>
            <a:ext cx="243385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저장한 배열을 </a:t>
            </a:r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File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저장하기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3947" y="1740056"/>
            <a:ext cx="2457455" cy="48124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94899" y="2341781"/>
            <a:ext cx="2495550" cy="61912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9768" y="3352564"/>
            <a:ext cx="10223069" cy="416266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86771" y="1753548"/>
            <a:ext cx="2381250" cy="111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927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12153" y="2108189"/>
            <a:ext cx="627110" cy="43858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ebas Neue" pitchFamily="34" charset="0"/>
              </a:rPr>
              <a:t>01</a:t>
            </a:r>
          </a:p>
          <a:p>
            <a:endParaRPr lang="en-US" sz="2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Bebas Neue" pitchFamily="34" charset="0"/>
            </a:endParaRPr>
          </a:p>
          <a:p>
            <a:r>
              <a:rPr lang="en-US" sz="2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ebas Neue" pitchFamily="34" charset="0"/>
              </a:rPr>
              <a:t>02</a:t>
            </a:r>
          </a:p>
          <a:p>
            <a:endParaRPr lang="en-US" sz="2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Bebas Neue" pitchFamily="34" charset="0"/>
            </a:endParaRPr>
          </a:p>
          <a:p>
            <a:r>
              <a:rPr lang="en-US" sz="2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ebas Neue" pitchFamily="34" charset="0"/>
              </a:rPr>
              <a:t>03</a:t>
            </a:r>
          </a:p>
          <a:p>
            <a:endParaRPr lang="en-US" sz="2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Bebas Neue" pitchFamily="34" charset="0"/>
            </a:endParaRPr>
          </a:p>
          <a:p>
            <a:r>
              <a:rPr lang="en-US" sz="2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ebas Neue" pitchFamily="34" charset="0"/>
              </a:rPr>
              <a:t>04</a:t>
            </a:r>
          </a:p>
          <a:p>
            <a:endParaRPr lang="en-US" sz="2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Bebas Neue" pitchFamily="34" charset="0"/>
            </a:endParaRPr>
          </a:p>
          <a:p>
            <a:r>
              <a:rPr lang="en-US" sz="2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ebas Neue" pitchFamily="34" charset="0"/>
              </a:rPr>
              <a:t>05</a:t>
            </a:r>
          </a:p>
          <a:p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6687" y="1980064"/>
            <a:ext cx="3943255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ebas Neue" pitchFamily="34" charset="0"/>
              </a:rPr>
              <a:t>CONTENTS</a:t>
            </a:r>
            <a:endParaRPr lang="en-US" sz="4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28684" y="2321739"/>
            <a:ext cx="397540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300" kern="0" spc="-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39262" y="3201011"/>
            <a:ext cx="5062219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300" kern="0" spc="-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4 Regular" pitchFamily="34" charset="0"/>
              </a:rPr>
              <a:t>팀 구성원 역할 소개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339263" y="4080282"/>
            <a:ext cx="5062219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300" kern="0" spc="-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수행 절차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339263" y="4959553"/>
            <a:ext cx="5062219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300" kern="0" spc="-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4 Regular" pitchFamily="34" charset="0"/>
              </a:rPr>
              <a:t>프로젝트 수행 결과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339263" y="5838825"/>
            <a:ext cx="5062219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300" kern="0" spc="-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4 Regular" pitchFamily="34" charset="0"/>
              </a:rPr>
              <a:t>자체 평가 의견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1475424" y="2881527"/>
            <a:ext cx="2237862" cy="183340"/>
            <a:chOff x="1475424" y="2881527"/>
            <a:chExt cx="2237862" cy="183340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75424" y="2881527"/>
              <a:ext cx="2237862" cy="18334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75841" y="3827561"/>
            <a:ext cx="5423060" cy="25237"/>
            <a:chOff x="1575841" y="3827561"/>
            <a:chExt cx="5423060" cy="2523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6200000">
              <a:off x="1575841" y="3827561"/>
              <a:ext cx="5423060" cy="2523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3517" y="907167"/>
            <a:ext cx="3924300" cy="160972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1897" y="2714626"/>
            <a:ext cx="5076825" cy="47244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95287" y="1728373"/>
            <a:ext cx="25053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저장된 파일을 </a:t>
            </a: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배열에 저장하기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35312" y="1343025"/>
            <a:ext cx="2581275" cy="11334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4887" y="2562225"/>
            <a:ext cx="9207658" cy="488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002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85308" y="2738219"/>
            <a:ext cx="2946927" cy="22006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3700" kern="0" spc="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ebas Neue" pitchFamily="34" charset="0"/>
              </a:rPr>
              <a:t>04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510177" y="3563005"/>
            <a:ext cx="4018977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800" kern="0" spc="-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수행 결과</a:t>
            </a:r>
            <a:endParaRPr 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2897804" y="3759903"/>
            <a:ext cx="1668918" cy="267544"/>
            <a:chOff x="2897804" y="3759903"/>
            <a:chExt cx="1668918" cy="267544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2897804" y="3759903"/>
              <a:ext cx="1668918" cy="2675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65767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90487" y="1312016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수행 결과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80353" y="2000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04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247618" y="885825"/>
            <a:ext cx="2577933" cy="183340"/>
            <a:chOff x="247618" y="2072371"/>
            <a:chExt cx="2577933" cy="18334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443287" y="276225"/>
            <a:ext cx="79574" cy="7162800"/>
            <a:chOff x="2950794" y="-2035875"/>
            <a:chExt cx="43398" cy="9325541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 flipV="1">
              <a:off x="-1690278" y="2605197"/>
              <a:ext cx="9325541" cy="43398"/>
            </a:xfrm>
            <a:prstGeom prst="rect">
              <a:avLst/>
            </a:prstGeom>
          </p:spPr>
        </p:pic>
      </p:grpSp>
      <p:pic>
        <p:nvPicPr>
          <p:cNvPr id="20" name="548D125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668" end="310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72087" y="1"/>
            <a:ext cx="3762375" cy="756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602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85308" y="2738219"/>
            <a:ext cx="2946927" cy="22006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3700" kern="0" spc="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ebas Neue" pitchFamily="34" charset="0"/>
              </a:rPr>
              <a:t>05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14687" y="3576910"/>
            <a:ext cx="4018977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800" kern="0" spc="-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자체 평가 의견</a:t>
            </a:r>
            <a:endParaRPr 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2897804" y="3759903"/>
            <a:ext cx="1668918" cy="267544"/>
            <a:chOff x="2897804" y="3759903"/>
            <a:chExt cx="1668918" cy="267544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2897804" y="3759903"/>
              <a:ext cx="1668918" cy="2675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6672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169295" y="1419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자체 평가 의견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7918" y="1228826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05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3145698" y="2151325"/>
            <a:ext cx="7282147" cy="25237"/>
            <a:chOff x="3145698" y="2151325"/>
            <a:chExt cx="7282147" cy="2523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3134073" y="1147048"/>
            <a:ext cx="7323121" cy="183340"/>
            <a:chOff x="3134073" y="1147048"/>
            <a:chExt cx="7323121" cy="18334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47618" y="2072371"/>
            <a:ext cx="2577933" cy="183340"/>
            <a:chOff x="247618" y="2072371"/>
            <a:chExt cx="2577933" cy="183340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 flipH="1">
            <a:off x="2941567" y="1128650"/>
            <a:ext cx="45719" cy="1047912"/>
            <a:chOff x="2987286" y="1128650"/>
            <a:chExt cx="25237" cy="5423060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grpSp>
        <p:nvGrpSpPr>
          <p:cNvPr id="45" name="Google Shape;331;p20"/>
          <p:cNvGrpSpPr/>
          <p:nvPr/>
        </p:nvGrpSpPr>
        <p:grpSpPr>
          <a:xfrm>
            <a:off x="667986" y="2310858"/>
            <a:ext cx="1669436" cy="4366167"/>
            <a:chOff x="571030" y="1314631"/>
            <a:chExt cx="1427123" cy="3732432"/>
          </a:xfrm>
        </p:grpSpPr>
        <p:grpSp>
          <p:nvGrpSpPr>
            <p:cNvPr id="49" name="Google Shape;337;p20"/>
            <p:cNvGrpSpPr/>
            <p:nvPr/>
          </p:nvGrpSpPr>
          <p:grpSpPr>
            <a:xfrm>
              <a:off x="575004" y="2024835"/>
              <a:ext cx="1423149" cy="3022228"/>
              <a:chOff x="575004" y="2024835"/>
              <a:chExt cx="1423149" cy="3022228"/>
            </a:xfrm>
          </p:grpSpPr>
          <p:sp>
            <p:nvSpPr>
              <p:cNvPr id="62" name="Google Shape;338;p20"/>
              <p:cNvSpPr/>
              <p:nvPr/>
            </p:nvSpPr>
            <p:spPr>
              <a:xfrm>
                <a:off x="575004" y="2024835"/>
                <a:ext cx="1423149" cy="3022228"/>
              </a:xfrm>
              <a:custGeom>
                <a:avLst/>
                <a:gdLst/>
                <a:ahLst/>
                <a:cxnLst/>
                <a:rect l="l" t="t" r="r" b="b"/>
                <a:pathLst>
                  <a:path w="35816" h="33771" extrusionOk="0">
                    <a:moveTo>
                      <a:pt x="31955" y="1114"/>
                    </a:moveTo>
                    <a:cubicBezTo>
                      <a:pt x="32582" y="1214"/>
                      <a:pt x="33835" y="2693"/>
                      <a:pt x="34036" y="3319"/>
                    </a:cubicBezTo>
                    <a:cubicBezTo>
                      <a:pt x="34462" y="5299"/>
                      <a:pt x="34261" y="7279"/>
                      <a:pt x="34362" y="9259"/>
                    </a:cubicBezTo>
                    <a:cubicBezTo>
                      <a:pt x="34362" y="10086"/>
                      <a:pt x="34261" y="10838"/>
                      <a:pt x="34362" y="11239"/>
                    </a:cubicBezTo>
                    <a:cubicBezTo>
                      <a:pt x="34362" y="12818"/>
                      <a:pt x="34261" y="14071"/>
                      <a:pt x="34362" y="15324"/>
                    </a:cubicBezTo>
                    <a:cubicBezTo>
                      <a:pt x="34562" y="17405"/>
                      <a:pt x="34562" y="19485"/>
                      <a:pt x="34662" y="21590"/>
                    </a:cubicBezTo>
                    <a:cubicBezTo>
                      <a:pt x="34662" y="23470"/>
                      <a:pt x="34763" y="25450"/>
                      <a:pt x="34562" y="27430"/>
                    </a:cubicBezTo>
                    <a:cubicBezTo>
                      <a:pt x="34462" y="28257"/>
                      <a:pt x="34362" y="29209"/>
                      <a:pt x="33935" y="29936"/>
                    </a:cubicBezTo>
                    <a:cubicBezTo>
                      <a:pt x="33735" y="30262"/>
                      <a:pt x="33309" y="30462"/>
                      <a:pt x="33108" y="30763"/>
                    </a:cubicBezTo>
                    <a:cubicBezTo>
                      <a:pt x="32056" y="32142"/>
                      <a:pt x="30502" y="32016"/>
                      <a:pt x="29023" y="32242"/>
                    </a:cubicBezTo>
                    <a:cubicBezTo>
                      <a:pt x="27770" y="32342"/>
                      <a:pt x="26417" y="32442"/>
                      <a:pt x="25163" y="32442"/>
                    </a:cubicBezTo>
                    <a:cubicBezTo>
                      <a:pt x="23484" y="32442"/>
                      <a:pt x="21730" y="32543"/>
                      <a:pt x="20051" y="32543"/>
                    </a:cubicBezTo>
                    <a:cubicBezTo>
                      <a:pt x="19324" y="32543"/>
                      <a:pt x="18591" y="32517"/>
                      <a:pt x="17870" y="32517"/>
                    </a:cubicBezTo>
                    <a:cubicBezTo>
                      <a:pt x="17150" y="32517"/>
                      <a:pt x="16442" y="32543"/>
                      <a:pt x="15765" y="32643"/>
                    </a:cubicBezTo>
                    <a:cubicBezTo>
                      <a:pt x="15533" y="32674"/>
                      <a:pt x="15300" y="32684"/>
                      <a:pt x="15067" y="32684"/>
                    </a:cubicBezTo>
                    <a:cubicBezTo>
                      <a:pt x="14718" y="32684"/>
                      <a:pt x="14371" y="32662"/>
                      <a:pt x="14034" y="32662"/>
                    </a:cubicBezTo>
                    <a:cubicBezTo>
                      <a:pt x="13696" y="32662"/>
                      <a:pt x="13368" y="32684"/>
                      <a:pt x="13058" y="32768"/>
                    </a:cubicBezTo>
                    <a:cubicBezTo>
                      <a:pt x="12741" y="32835"/>
                      <a:pt x="12437" y="32857"/>
                      <a:pt x="12143" y="32857"/>
                    </a:cubicBezTo>
                    <a:cubicBezTo>
                      <a:pt x="11554" y="32857"/>
                      <a:pt x="11003" y="32768"/>
                      <a:pt x="10452" y="32768"/>
                    </a:cubicBezTo>
                    <a:cubicBezTo>
                      <a:pt x="9399" y="32643"/>
                      <a:pt x="8346" y="32768"/>
                      <a:pt x="7193" y="32543"/>
                    </a:cubicBezTo>
                    <a:cubicBezTo>
                      <a:pt x="6692" y="32342"/>
                      <a:pt x="5940" y="32442"/>
                      <a:pt x="5314" y="32342"/>
                    </a:cubicBezTo>
                    <a:cubicBezTo>
                      <a:pt x="4687" y="32342"/>
                      <a:pt x="4286" y="31916"/>
                      <a:pt x="3860" y="31615"/>
                    </a:cubicBezTo>
                    <a:cubicBezTo>
                      <a:pt x="2081" y="30362"/>
                      <a:pt x="1780" y="28382"/>
                      <a:pt x="1680" y="26377"/>
                    </a:cubicBezTo>
                    <a:cubicBezTo>
                      <a:pt x="1554" y="24923"/>
                      <a:pt x="1554" y="23470"/>
                      <a:pt x="1554" y="21991"/>
                    </a:cubicBezTo>
                    <a:cubicBezTo>
                      <a:pt x="1680" y="19610"/>
                      <a:pt x="1554" y="17104"/>
                      <a:pt x="1354" y="14698"/>
                    </a:cubicBezTo>
                    <a:cubicBezTo>
                      <a:pt x="1153" y="12091"/>
                      <a:pt x="1354" y="9359"/>
                      <a:pt x="1454" y="6753"/>
                    </a:cubicBezTo>
                    <a:cubicBezTo>
                      <a:pt x="1454" y="5700"/>
                      <a:pt x="1680" y="4572"/>
                      <a:pt x="2181" y="3620"/>
                    </a:cubicBezTo>
                    <a:cubicBezTo>
                      <a:pt x="2607" y="2893"/>
                      <a:pt x="3234" y="2467"/>
                      <a:pt x="3960" y="2166"/>
                    </a:cubicBezTo>
                    <a:cubicBezTo>
                      <a:pt x="5113" y="1740"/>
                      <a:pt x="6266" y="1440"/>
                      <a:pt x="7419" y="1440"/>
                    </a:cubicBezTo>
                    <a:cubicBezTo>
                      <a:pt x="8772" y="1440"/>
                      <a:pt x="10026" y="1540"/>
                      <a:pt x="11279" y="1540"/>
                    </a:cubicBezTo>
                    <a:lnTo>
                      <a:pt x="14838" y="1540"/>
                    </a:lnTo>
                    <a:cubicBezTo>
                      <a:pt x="16291" y="1440"/>
                      <a:pt x="17845" y="1440"/>
                      <a:pt x="19424" y="1440"/>
                    </a:cubicBezTo>
                    <a:cubicBezTo>
                      <a:pt x="20176" y="1350"/>
                      <a:pt x="20864" y="1273"/>
                      <a:pt x="21579" y="1273"/>
                    </a:cubicBezTo>
                    <a:cubicBezTo>
                      <a:pt x="21865" y="1273"/>
                      <a:pt x="22156" y="1286"/>
                      <a:pt x="22457" y="1314"/>
                    </a:cubicBezTo>
                    <a:cubicBezTo>
                      <a:pt x="22992" y="1368"/>
                      <a:pt x="23527" y="1398"/>
                      <a:pt x="24070" y="1398"/>
                    </a:cubicBezTo>
                    <a:cubicBezTo>
                      <a:pt x="24798" y="1398"/>
                      <a:pt x="25541" y="1343"/>
                      <a:pt x="26316" y="1214"/>
                    </a:cubicBezTo>
                    <a:cubicBezTo>
                      <a:pt x="27369" y="1114"/>
                      <a:pt x="28397" y="1114"/>
                      <a:pt x="29549" y="1114"/>
                    </a:cubicBezTo>
                    <a:close/>
                    <a:moveTo>
                      <a:pt x="30010" y="0"/>
                    </a:moveTo>
                    <a:cubicBezTo>
                      <a:pt x="29076" y="0"/>
                      <a:pt x="28125" y="61"/>
                      <a:pt x="27143" y="61"/>
                    </a:cubicBezTo>
                    <a:cubicBezTo>
                      <a:pt x="26116" y="61"/>
                      <a:pt x="24963" y="287"/>
                      <a:pt x="23810" y="287"/>
                    </a:cubicBezTo>
                    <a:cubicBezTo>
                      <a:pt x="22657" y="387"/>
                      <a:pt x="21504" y="387"/>
                      <a:pt x="20251" y="387"/>
                    </a:cubicBezTo>
                    <a:cubicBezTo>
                      <a:pt x="18998" y="387"/>
                      <a:pt x="17645" y="487"/>
                      <a:pt x="16391" y="487"/>
                    </a:cubicBezTo>
                    <a:lnTo>
                      <a:pt x="11705" y="487"/>
                    </a:lnTo>
                    <a:cubicBezTo>
                      <a:pt x="10786" y="487"/>
                      <a:pt x="9878" y="532"/>
                      <a:pt x="9004" y="532"/>
                    </a:cubicBezTo>
                    <a:cubicBezTo>
                      <a:pt x="8566" y="532"/>
                      <a:pt x="8137" y="521"/>
                      <a:pt x="7720" y="487"/>
                    </a:cubicBezTo>
                    <a:cubicBezTo>
                      <a:pt x="7169" y="449"/>
                      <a:pt x="6619" y="397"/>
                      <a:pt x="6079" y="397"/>
                    </a:cubicBezTo>
                    <a:cubicBezTo>
                      <a:pt x="5194" y="397"/>
                      <a:pt x="4338" y="538"/>
                      <a:pt x="3559" y="1114"/>
                    </a:cubicBezTo>
                    <a:cubicBezTo>
                      <a:pt x="2807" y="1640"/>
                      <a:pt x="1780" y="1841"/>
                      <a:pt x="1454" y="2793"/>
                    </a:cubicBezTo>
                    <a:cubicBezTo>
                      <a:pt x="1254" y="3620"/>
                      <a:pt x="827" y="4347"/>
                      <a:pt x="627" y="5299"/>
                    </a:cubicBezTo>
                    <a:cubicBezTo>
                      <a:pt x="426" y="6552"/>
                      <a:pt x="426" y="7705"/>
                      <a:pt x="301" y="8958"/>
                    </a:cubicBezTo>
                    <a:cubicBezTo>
                      <a:pt x="301" y="9159"/>
                      <a:pt x="527" y="9460"/>
                      <a:pt x="426" y="9585"/>
                    </a:cubicBezTo>
                    <a:cubicBezTo>
                      <a:pt x="101" y="10312"/>
                      <a:pt x="301" y="11039"/>
                      <a:pt x="101" y="11765"/>
                    </a:cubicBezTo>
                    <a:cubicBezTo>
                      <a:pt x="0" y="12492"/>
                      <a:pt x="101" y="13344"/>
                      <a:pt x="101" y="14172"/>
                    </a:cubicBezTo>
                    <a:cubicBezTo>
                      <a:pt x="201" y="15099"/>
                      <a:pt x="301" y="16151"/>
                      <a:pt x="301" y="17104"/>
                    </a:cubicBezTo>
                    <a:cubicBezTo>
                      <a:pt x="301" y="17931"/>
                      <a:pt x="627" y="18758"/>
                      <a:pt x="426" y="19485"/>
                    </a:cubicBezTo>
                    <a:cubicBezTo>
                      <a:pt x="201" y="20437"/>
                      <a:pt x="527" y="21365"/>
                      <a:pt x="426" y="22317"/>
                    </a:cubicBezTo>
                    <a:cubicBezTo>
                      <a:pt x="426" y="23044"/>
                      <a:pt x="101" y="23771"/>
                      <a:pt x="426" y="24497"/>
                    </a:cubicBezTo>
                    <a:cubicBezTo>
                      <a:pt x="527" y="24923"/>
                      <a:pt x="301" y="25550"/>
                      <a:pt x="426" y="25876"/>
                    </a:cubicBezTo>
                    <a:cubicBezTo>
                      <a:pt x="727" y="26703"/>
                      <a:pt x="527" y="27430"/>
                      <a:pt x="727" y="28257"/>
                    </a:cubicBezTo>
                    <a:cubicBezTo>
                      <a:pt x="928" y="29936"/>
                      <a:pt x="1880" y="31189"/>
                      <a:pt x="3033" y="32242"/>
                    </a:cubicBezTo>
                    <a:cubicBezTo>
                      <a:pt x="4587" y="33595"/>
                      <a:pt x="6467" y="33595"/>
                      <a:pt x="8346" y="33695"/>
                    </a:cubicBezTo>
                    <a:cubicBezTo>
                      <a:pt x="9336" y="33746"/>
                      <a:pt x="10358" y="33771"/>
                      <a:pt x="11391" y="33771"/>
                    </a:cubicBezTo>
                    <a:cubicBezTo>
                      <a:pt x="12425" y="33771"/>
                      <a:pt x="13472" y="33746"/>
                      <a:pt x="14512" y="33695"/>
                    </a:cubicBezTo>
                    <a:cubicBezTo>
                      <a:pt x="16078" y="33595"/>
                      <a:pt x="17670" y="33595"/>
                      <a:pt x="19274" y="33595"/>
                    </a:cubicBezTo>
                    <a:cubicBezTo>
                      <a:pt x="20878" y="33595"/>
                      <a:pt x="22494" y="33595"/>
                      <a:pt x="24111" y="33495"/>
                    </a:cubicBezTo>
                    <a:cubicBezTo>
                      <a:pt x="25991" y="33395"/>
                      <a:pt x="27770" y="33395"/>
                      <a:pt x="29650" y="33169"/>
                    </a:cubicBezTo>
                    <a:cubicBezTo>
                      <a:pt x="33835" y="32643"/>
                      <a:pt x="35088" y="30262"/>
                      <a:pt x="35514" y="27004"/>
                    </a:cubicBezTo>
                    <a:cubicBezTo>
                      <a:pt x="35815" y="24497"/>
                      <a:pt x="35389" y="22116"/>
                      <a:pt x="35289" y="19610"/>
                    </a:cubicBezTo>
                    <a:cubicBezTo>
                      <a:pt x="35088" y="16477"/>
                      <a:pt x="35189" y="13445"/>
                      <a:pt x="35289" y="10312"/>
                    </a:cubicBezTo>
                    <a:lnTo>
                      <a:pt x="35289" y="4046"/>
                    </a:lnTo>
                    <a:cubicBezTo>
                      <a:pt x="35389" y="2567"/>
                      <a:pt x="34036" y="587"/>
                      <a:pt x="32256" y="186"/>
                    </a:cubicBezTo>
                    <a:cubicBezTo>
                      <a:pt x="31515" y="40"/>
                      <a:pt x="30768" y="0"/>
                      <a:pt x="30010" y="0"/>
                    </a:cubicBezTo>
                    <a:close/>
                  </a:path>
                </a:pathLst>
              </a:custGeom>
              <a:solidFill>
                <a:srgbClr val="222F3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39;p20"/>
              <p:cNvSpPr txBox="1"/>
              <p:nvPr/>
            </p:nvSpPr>
            <p:spPr>
              <a:xfrm>
                <a:off x="635728" y="3027728"/>
                <a:ext cx="1301700" cy="8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algn="ctr" defTabSz="1069665">
                  <a:buClr>
                    <a:srgbClr val="000000"/>
                  </a:buClr>
                  <a:buSzPts val="1100"/>
                </a:pPr>
                <a:r>
                  <a:rPr lang="ko-KR" altLang="en-US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배열에 관련하여서는</a:t>
                </a:r>
                <a:endParaRPr lang="en-US" altLang="ko-KR" sz="1404" kern="0" dirty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endParaRPr>
              </a:p>
              <a:p>
                <a:pPr algn="ctr" defTabSz="1069665">
                  <a:buClr>
                    <a:srgbClr val="000000"/>
                  </a:buClr>
                  <a:buSzPts val="1100"/>
                </a:pPr>
                <a:r>
                  <a:rPr lang="ko-KR" altLang="en-US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 큰 어려움이 없었지만 구조체와 파일 스트림에 대해서 더 </a:t>
                </a:r>
                <a:r>
                  <a:rPr lang="ko-KR" altLang="en-US" sz="1404" kern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공부해야겠다 생각되었습니다</a:t>
                </a:r>
                <a:r>
                  <a:rPr lang="en-US" altLang="ko-KR" sz="1404" kern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.</a:t>
                </a:r>
                <a:endParaRPr sz="1404" kern="0" dirty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endParaRPr>
              </a:p>
            </p:txBody>
          </p:sp>
        </p:grpSp>
        <p:grpSp>
          <p:nvGrpSpPr>
            <p:cNvPr id="50" name="Google Shape;340;p20"/>
            <p:cNvGrpSpPr/>
            <p:nvPr/>
          </p:nvGrpSpPr>
          <p:grpSpPr>
            <a:xfrm>
              <a:off x="571030" y="1314631"/>
              <a:ext cx="1415162" cy="615289"/>
              <a:chOff x="571030" y="1314631"/>
              <a:chExt cx="1415162" cy="615289"/>
            </a:xfrm>
          </p:grpSpPr>
          <p:sp>
            <p:nvSpPr>
              <p:cNvPr id="59" name="Google Shape;341;p20"/>
              <p:cNvSpPr/>
              <p:nvPr/>
            </p:nvSpPr>
            <p:spPr>
              <a:xfrm>
                <a:off x="571030" y="1314631"/>
                <a:ext cx="1415162" cy="615289"/>
              </a:xfrm>
              <a:custGeom>
                <a:avLst/>
                <a:gdLst/>
                <a:ahLst/>
                <a:cxnLst/>
                <a:rect l="l" t="t" r="r" b="b"/>
                <a:pathLst>
                  <a:path w="35615" h="18530" extrusionOk="0">
                    <a:moveTo>
                      <a:pt x="17148" y="1170"/>
                    </a:moveTo>
                    <a:cubicBezTo>
                      <a:pt x="19548" y="1170"/>
                      <a:pt x="21910" y="1299"/>
                      <a:pt x="24336" y="1299"/>
                    </a:cubicBezTo>
                    <a:lnTo>
                      <a:pt x="30376" y="1299"/>
                    </a:lnTo>
                    <a:cubicBezTo>
                      <a:pt x="31429" y="1299"/>
                      <a:pt x="32582" y="1725"/>
                      <a:pt x="33409" y="2451"/>
                    </a:cubicBezTo>
                    <a:cubicBezTo>
                      <a:pt x="33935" y="2878"/>
                      <a:pt x="34562" y="3504"/>
                      <a:pt x="34236" y="4431"/>
                    </a:cubicBezTo>
                    <a:cubicBezTo>
                      <a:pt x="34236" y="5584"/>
                      <a:pt x="34136" y="6938"/>
                      <a:pt x="34236" y="8191"/>
                    </a:cubicBezTo>
                    <a:cubicBezTo>
                      <a:pt x="34462" y="9870"/>
                      <a:pt x="34236" y="11524"/>
                      <a:pt x="34035" y="13203"/>
                    </a:cubicBezTo>
                    <a:cubicBezTo>
                      <a:pt x="33835" y="14657"/>
                      <a:pt x="33208" y="16036"/>
                      <a:pt x="31730" y="16662"/>
                    </a:cubicBezTo>
                    <a:cubicBezTo>
                      <a:pt x="31375" y="16791"/>
                      <a:pt x="30979" y="16828"/>
                      <a:pt x="30570" y="16828"/>
                    </a:cubicBezTo>
                    <a:cubicBezTo>
                      <a:pt x="30023" y="16828"/>
                      <a:pt x="29453" y="16762"/>
                      <a:pt x="28923" y="16762"/>
                    </a:cubicBezTo>
                    <a:cubicBezTo>
                      <a:pt x="28096" y="16762"/>
                      <a:pt x="27143" y="17063"/>
                      <a:pt x="26316" y="17063"/>
                    </a:cubicBezTo>
                    <a:cubicBezTo>
                      <a:pt x="26003" y="17013"/>
                      <a:pt x="25633" y="17013"/>
                      <a:pt x="25251" y="17013"/>
                    </a:cubicBezTo>
                    <a:cubicBezTo>
                      <a:pt x="24869" y="17013"/>
                      <a:pt x="24474" y="17013"/>
                      <a:pt x="24111" y="16963"/>
                    </a:cubicBezTo>
                    <a:cubicBezTo>
                      <a:pt x="23476" y="16839"/>
                      <a:pt x="22793" y="16753"/>
                      <a:pt x="22091" y="16753"/>
                    </a:cubicBezTo>
                    <a:cubicBezTo>
                      <a:pt x="21658" y="16753"/>
                      <a:pt x="21218" y="16786"/>
                      <a:pt x="20777" y="16863"/>
                    </a:cubicBezTo>
                    <a:cubicBezTo>
                      <a:pt x="20624" y="16884"/>
                      <a:pt x="20464" y="16892"/>
                      <a:pt x="20302" y="16892"/>
                    </a:cubicBezTo>
                    <a:cubicBezTo>
                      <a:pt x="19858" y="16892"/>
                      <a:pt x="19390" y="16834"/>
                      <a:pt x="18947" y="16834"/>
                    </a:cubicBezTo>
                    <a:cubicBezTo>
                      <a:pt x="18784" y="16834"/>
                      <a:pt x="18625" y="16841"/>
                      <a:pt x="18471" y="16863"/>
                    </a:cubicBezTo>
                    <a:cubicBezTo>
                      <a:pt x="17444" y="16863"/>
                      <a:pt x="16491" y="16963"/>
                      <a:pt x="15439" y="17063"/>
                    </a:cubicBezTo>
                    <a:cubicBezTo>
                      <a:pt x="15075" y="17113"/>
                      <a:pt x="14712" y="17138"/>
                      <a:pt x="14336" y="17138"/>
                    </a:cubicBezTo>
                    <a:cubicBezTo>
                      <a:pt x="13960" y="17138"/>
                      <a:pt x="13572" y="17113"/>
                      <a:pt x="13158" y="17063"/>
                    </a:cubicBezTo>
                    <a:cubicBezTo>
                      <a:pt x="12959" y="17044"/>
                      <a:pt x="12757" y="17036"/>
                      <a:pt x="12552" y="17036"/>
                    </a:cubicBezTo>
                    <a:cubicBezTo>
                      <a:pt x="11674" y="17036"/>
                      <a:pt x="10758" y="17187"/>
                      <a:pt x="9925" y="17289"/>
                    </a:cubicBezTo>
                    <a:cubicBezTo>
                      <a:pt x="9357" y="17289"/>
                      <a:pt x="8755" y="17233"/>
                      <a:pt x="8165" y="17233"/>
                    </a:cubicBezTo>
                    <a:cubicBezTo>
                      <a:pt x="7870" y="17233"/>
                      <a:pt x="7577" y="17247"/>
                      <a:pt x="7293" y="17289"/>
                    </a:cubicBezTo>
                    <a:cubicBezTo>
                      <a:pt x="7206" y="17306"/>
                      <a:pt x="7117" y="17314"/>
                      <a:pt x="7027" y="17314"/>
                    </a:cubicBezTo>
                    <a:cubicBezTo>
                      <a:pt x="6605" y="17314"/>
                      <a:pt x="6156" y="17146"/>
                      <a:pt x="5639" y="17063"/>
                    </a:cubicBezTo>
                    <a:cubicBezTo>
                      <a:pt x="4912" y="17063"/>
                      <a:pt x="4060" y="16863"/>
                      <a:pt x="3334" y="16336"/>
                    </a:cubicBezTo>
                    <a:cubicBezTo>
                      <a:pt x="1654" y="15183"/>
                      <a:pt x="1780" y="13529"/>
                      <a:pt x="1554" y="11850"/>
                    </a:cubicBezTo>
                    <a:cubicBezTo>
                      <a:pt x="1454" y="9970"/>
                      <a:pt x="1153" y="8091"/>
                      <a:pt x="1554" y="6211"/>
                    </a:cubicBezTo>
                    <a:cubicBezTo>
                      <a:pt x="1654" y="5259"/>
                      <a:pt x="1654" y="4331"/>
                      <a:pt x="2281" y="3504"/>
                    </a:cubicBezTo>
                    <a:cubicBezTo>
                      <a:pt x="2807" y="2878"/>
                      <a:pt x="3434" y="2652"/>
                      <a:pt x="4060" y="2251"/>
                    </a:cubicBezTo>
                    <a:cubicBezTo>
                      <a:pt x="4687" y="1925"/>
                      <a:pt x="5539" y="2025"/>
                      <a:pt x="6040" y="1624"/>
                    </a:cubicBezTo>
                    <a:cubicBezTo>
                      <a:pt x="6201" y="1535"/>
                      <a:pt x="6516" y="1458"/>
                      <a:pt x="6829" y="1458"/>
                    </a:cubicBezTo>
                    <a:cubicBezTo>
                      <a:pt x="6954" y="1458"/>
                      <a:pt x="7079" y="1470"/>
                      <a:pt x="7193" y="1499"/>
                    </a:cubicBezTo>
                    <a:cubicBezTo>
                      <a:pt x="7411" y="1537"/>
                      <a:pt x="7630" y="1552"/>
                      <a:pt x="7851" y="1552"/>
                    </a:cubicBezTo>
                    <a:cubicBezTo>
                      <a:pt x="8368" y="1552"/>
                      <a:pt x="8889" y="1469"/>
                      <a:pt x="9399" y="1399"/>
                    </a:cubicBezTo>
                    <a:cubicBezTo>
                      <a:pt x="11379" y="1299"/>
                      <a:pt x="13359" y="1299"/>
                      <a:pt x="15339" y="1198"/>
                    </a:cubicBezTo>
                    <a:cubicBezTo>
                      <a:pt x="15945" y="1178"/>
                      <a:pt x="16548" y="1170"/>
                      <a:pt x="17148" y="1170"/>
                    </a:cubicBezTo>
                    <a:close/>
                    <a:moveTo>
                      <a:pt x="18404" y="1"/>
                    </a:moveTo>
                    <a:cubicBezTo>
                      <a:pt x="18076" y="1"/>
                      <a:pt x="17753" y="12"/>
                      <a:pt x="17444" y="45"/>
                    </a:cubicBezTo>
                    <a:cubicBezTo>
                      <a:pt x="15765" y="146"/>
                      <a:pt x="14085" y="146"/>
                      <a:pt x="12306" y="146"/>
                    </a:cubicBezTo>
                    <a:cubicBezTo>
                      <a:pt x="10652" y="246"/>
                      <a:pt x="8872" y="371"/>
                      <a:pt x="7193" y="472"/>
                    </a:cubicBezTo>
                    <a:cubicBezTo>
                      <a:pt x="5539" y="472"/>
                      <a:pt x="3960" y="772"/>
                      <a:pt x="2406" y="1499"/>
                    </a:cubicBezTo>
                    <a:cubicBezTo>
                      <a:pt x="1654" y="1825"/>
                      <a:pt x="1253" y="2451"/>
                      <a:pt x="927" y="3178"/>
                    </a:cubicBezTo>
                    <a:cubicBezTo>
                      <a:pt x="627" y="3805"/>
                      <a:pt x="827" y="4431"/>
                      <a:pt x="627" y="4958"/>
                    </a:cubicBezTo>
                    <a:cubicBezTo>
                      <a:pt x="0" y="6010"/>
                      <a:pt x="301" y="7038"/>
                      <a:pt x="301" y="8091"/>
                    </a:cubicBezTo>
                    <a:cubicBezTo>
                      <a:pt x="201" y="8717"/>
                      <a:pt x="201" y="9444"/>
                      <a:pt x="301" y="10171"/>
                    </a:cubicBezTo>
                    <a:cubicBezTo>
                      <a:pt x="526" y="10898"/>
                      <a:pt x="401" y="11750"/>
                      <a:pt x="526" y="12577"/>
                    </a:cubicBezTo>
                    <a:cubicBezTo>
                      <a:pt x="526" y="13304"/>
                      <a:pt x="727" y="13930"/>
                      <a:pt x="827" y="14457"/>
                    </a:cubicBezTo>
                    <a:cubicBezTo>
                      <a:pt x="727" y="15083"/>
                      <a:pt x="1253" y="15284"/>
                      <a:pt x="1354" y="15710"/>
                    </a:cubicBezTo>
                    <a:cubicBezTo>
                      <a:pt x="2080" y="17389"/>
                      <a:pt x="3434" y="18015"/>
                      <a:pt x="5013" y="18316"/>
                    </a:cubicBezTo>
                    <a:cubicBezTo>
                      <a:pt x="5754" y="18476"/>
                      <a:pt x="6496" y="18530"/>
                      <a:pt x="7232" y="18530"/>
                    </a:cubicBezTo>
                    <a:cubicBezTo>
                      <a:pt x="8462" y="18530"/>
                      <a:pt x="9677" y="18379"/>
                      <a:pt x="10852" y="18316"/>
                    </a:cubicBezTo>
                    <a:cubicBezTo>
                      <a:pt x="12306" y="18316"/>
                      <a:pt x="13785" y="18216"/>
                      <a:pt x="15238" y="18216"/>
                    </a:cubicBezTo>
                    <a:cubicBezTo>
                      <a:pt x="16065" y="18116"/>
                      <a:pt x="17018" y="18015"/>
                      <a:pt x="17845" y="17915"/>
                    </a:cubicBezTo>
                    <a:cubicBezTo>
                      <a:pt x="18471" y="17915"/>
                      <a:pt x="19098" y="18015"/>
                      <a:pt x="19825" y="18015"/>
                    </a:cubicBezTo>
                    <a:cubicBezTo>
                      <a:pt x="20944" y="18015"/>
                      <a:pt x="22064" y="17971"/>
                      <a:pt x="23176" y="17971"/>
                    </a:cubicBezTo>
                    <a:cubicBezTo>
                      <a:pt x="23732" y="17971"/>
                      <a:pt x="24286" y="17982"/>
                      <a:pt x="24837" y="18015"/>
                    </a:cubicBezTo>
                    <a:cubicBezTo>
                      <a:pt x="25464" y="18066"/>
                      <a:pt x="26091" y="18091"/>
                      <a:pt x="26717" y="18091"/>
                    </a:cubicBezTo>
                    <a:cubicBezTo>
                      <a:pt x="27344" y="18091"/>
                      <a:pt x="27970" y="18066"/>
                      <a:pt x="28597" y="18015"/>
                    </a:cubicBezTo>
                    <a:cubicBezTo>
                      <a:pt x="29850" y="18015"/>
                      <a:pt x="31103" y="17690"/>
                      <a:pt x="32356" y="17489"/>
                    </a:cubicBezTo>
                    <a:cubicBezTo>
                      <a:pt x="33409" y="17389"/>
                      <a:pt x="34662" y="16036"/>
                      <a:pt x="34988" y="15183"/>
                    </a:cubicBezTo>
                    <a:cubicBezTo>
                      <a:pt x="35188" y="14256"/>
                      <a:pt x="35088" y="13404"/>
                      <a:pt x="35188" y="12477"/>
                    </a:cubicBezTo>
                    <a:cubicBezTo>
                      <a:pt x="35389" y="11223"/>
                      <a:pt x="35614" y="10071"/>
                      <a:pt x="35489" y="8817"/>
                    </a:cubicBezTo>
                    <a:cubicBezTo>
                      <a:pt x="35489" y="7665"/>
                      <a:pt x="35289" y="6411"/>
                      <a:pt x="35389" y="5259"/>
                    </a:cubicBezTo>
                    <a:cubicBezTo>
                      <a:pt x="35614" y="2978"/>
                      <a:pt x="34136" y="1299"/>
                      <a:pt x="32482" y="772"/>
                    </a:cubicBezTo>
                    <a:cubicBezTo>
                      <a:pt x="31429" y="472"/>
                      <a:pt x="30276" y="371"/>
                      <a:pt x="29223" y="246"/>
                    </a:cubicBezTo>
                    <a:lnTo>
                      <a:pt x="23810" y="246"/>
                    </a:lnTo>
                    <a:cubicBezTo>
                      <a:pt x="22657" y="146"/>
                      <a:pt x="21504" y="45"/>
                      <a:pt x="20351" y="45"/>
                    </a:cubicBezTo>
                    <a:cubicBezTo>
                      <a:pt x="19733" y="45"/>
                      <a:pt x="19059" y="1"/>
                      <a:pt x="18404" y="1"/>
                    </a:cubicBezTo>
                    <a:close/>
                  </a:path>
                </a:pathLst>
              </a:custGeom>
              <a:solidFill>
                <a:srgbClr val="222F3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42;p20"/>
              <p:cNvSpPr/>
              <p:nvPr/>
            </p:nvSpPr>
            <p:spPr>
              <a:xfrm>
                <a:off x="614858" y="1353482"/>
                <a:ext cx="1327507" cy="536062"/>
              </a:xfrm>
              <a:custGeom>
                <a:avLst/>
                <a:gdLst/>
                <a:ahLst/>
                <a:cxnLst/>
                <a:rect l="l" t="t" r="r" b="b"/>
                <a:pathLst>
                  <a:path w="33409" h="16144" extrusionOk="0">
                    <a:moveTo>
                      <a:pt x="15995" y="0"/>
                    </a:moveTo>
                    <a:cubicBezTo>
                      <a:pt x="15395" y="0"/>
                      <a:pt x="14792" y="8"/>
                      <a:pt x="14186" y="28"/>
                    </a:cubicBezTo>
                    <a:cubicBezTo>
                      <a:pt x="12206" y="129"/>
                      <a:pt x="10226" y="129"/>
                      <a:pt x="8246" y="229"/>
                    </a:cubicBezTo>
                    <a:cubicBezTo>
                      <a:pt x="7736" y="299"/>
                      <a:pt x="7215" y="382"/>
                      <a:pt x="6698" y="382"/>
                    </a:cubicBezTo>
                    <a:cubicBezTo>
                      <a:pt x="6477" y="382"/>
                      <a:pt x="6258" y="367"/>
                      <a:pt x="6040" y="329"/>
                    </a:cubicBezTo>
                    <a:cubicBezTo>
                      <a:pt x="5926" y="300"/>
                      <a:pt x="5801" y="288"/>
                      <a:pt x="5676" y="288"/>
                    </a:cubicBezTo>
                    <a:cubicBezTo>
                      <a:pt x="5363" y="288"/>
                      <a:pt x="5048" y="365"/>
                      <a:pt x="4887" y="454"/>
                    </a:cubicBezTo>
                    <a:cubicBezTo>
                      <a:pt x="4386" y="855"/>
                      <a:pt x="3534" y="755"/>
                      <a:pt x="2907" y="1081"/>
                    </a:cubicBezTo>
                    <a:cubicBezTo>
                      <a:pt x="2281" y="1482"/>
                      <a:pt x="1654" y="1708"/>
                      <a:pt x="1128" y="2334"/>
                    </a:cubicBezTo>
                    <a:cubicBezTo>
                      <a:pt x="501" y="3161"/>
                      <a:pt x="501" y="4089"/>
                      <a:pt x="401" y="5041"/>
                    </a:cubicBezTo>
                    <a:cubicBezTo>
                      <a:pt x="0" y="6921"/>
                      <a:pt x="301" y="8800"/>
                      <a:pt x="401" y="10680"/>
                    </a:cubicBezTo>
                    <a:cubicBezTo>
                      <a:pt x="627" y="12359"/>
                      <a:pt x="501" y="14013"/>
                      <a:pt x="2181" y="15166"/>
                    </a:cubicBezTo>
                    <a:cubicBezTo>
                      <a:pt x="2907" y="15693"/>
                      <a:pt x="3759" y="15893"/>
                      <a:pt x="4486" y="15893"/>
                    </a:cubicBezTo>
                    <a:cubicBezTo>
                      <a:pt x="5003" y="15976"/>
                      <a:pt x="5452" y="16144"/>
                      <a:pt x="5874" y="16144"/>
                    </a:cubicBezTo>
                    <a:cubicBezTo>
                      <a:pt x="5964" y="16144"/>
                      <a:pt x="6053" y="16136"/>
                      <a:pt x="6140" y="16119"/>
                    </a:cubicBezTo>
                    <a:cubicBezTo>
                      <a:pt x="6424" y="16077"/>
                      <a:pt x="6717" y="16063"/>
                      <a:pt x="7012" y="16063"/>
                    </a:cubicBezTo>
                    <a:cubicBezTo>
                      <a:pt x="7602" y="16063"/>
                      <a:pt x="8204" y="16119"/>
                      <a:pt x="8772" y="16119"/>
                    </a:cubicBezTo>
                    <a:cubicBezTo>
                      <a:pt x="9605" y="16017"/>
                      <a:pt x="10521" y="15866"/>
                      <a:pt x="11399" y="15866"/>
                    </a:cubicBezTo>
                    <a:cubicBezTo>
                      <a:pt x="11604" y="15866"/>
                      <a:pt x="11806" y="15874"/>
                      <a:pt x="12005" y="15893"/>
                    </a:cubicBezTo>
                    <a:cubicBezTo>
                      <a:pt x="12419" y="15943"/>
                      <a:pt x="12807" y="15968"/>
                      <a:pt x="13183" y="15968"/>
                    </a:cubicBezTo>
                    <a:cubicBezTo>
                      <a:pt x="13559" y="15968"/>
                      <a:pt x="13922" y="15943"/>
                      <a:pt x="14286" y="15893"/>
                    </a:cubicBezTo>
                    <a:cubicBezTo>
                      <a:pt x="15338" y="15793"/>
                      <a:pt x="16291" y="15693"/>
                      <a:pt x="17318" y="15693"/>
                    </a:cubicBezTo>
                    <a:cubicBezTo>
                      <a:pt x="17472" y="15671"/>
                      <a:pt x="17631" y="15664"/>
                      <a:pt x="17794" y="15664"/>
                    </a:cubicBezTo>
                    <a:cubicBezTo>
                      <a:pt x="18237" y="15664"/>
                      <a:pt x="18705" y="15722"/>
                      <a:pt x="19149" y="15722"/>
                    </a:cubicBezTo>
                    <a:cubicBezTo>
                      <a:pt x="19311" y="15722"/>
                      <a:pt x="19471" y="15714"/>
                      <a:pt x="19624" y="15693"/>
                    </a:cubicBezTo>
                    <a:cubicBezTo>
                      <a:pt x="20065" y="15616"/>
                      <a:pt x="20505" y="15583"/>
                      <a:pt x="20938" y="15583"/>
                    </a:cubicBezTo>
                    <a:cubicBezTo>
                      <a:pt x="21640" y="15583"/>
                      <a:pt x="22323" y="15669"/>
                      <a:pt x="22958" y="15793"/>
                    </a:cubicBezTo>
                    <a:cubicBezTo>
                      <a:pt x="23321" y="15843"/>
                      <a:pt x="23716" y="15843"/>
                      <a:pt x="24098" y="15843"/>
                    </a:cubicBezTo>
                    <a:cubicBezTo>
                      <a:pt x="24480" y="15843"/>
                      <a:pt x="24850" y="15843"/>
                      <a:pt x="25163" y="15893"/>
                    </a:cubicBezTo>
                    <a:cubicBezTo>
                      <a:pt x="25990" y="15893"/>
                      <a:pt x="26943" y="15592"/>
                      <a:pt x="27770" y="15592"/>
                    </a:cubicBezTo>
                    <a:cubicBezTo>
                      <a:pt x="28300" y="15592"/>
                      <a:pt x="28870" y="15658"/>
                      <a:pt x="29417" y="15658"/>
                    </a:cubicBezTo>
                    <a:cubicBezTo>
                      <a:pt x="29826" y="15658"/>
                      <a:pt x="30222" y="15621"/>
                      <a:pt x="30577" y="15492"/>
                    </a:cubicBezTo>
                    <a:cubicBezTo>
                      <a:pt x="32055" y="14866"/>
                      <a:pt x="32682" y="13487"/>
                      <a:pt x="32882" y="12033"/>
                    </a:cubicBezTo>
                    <a:cubicBezTo>
                      <a:pt x="33083" y="10354"/>
                      <a:pt x="33309" y="8700"/>
                      <a:pt x="33083" y="7021"/>
                    </a:cubicBezTo>
                    <a:cubicBezTo>
                      <a:pt x="32983" y="5768"/>
                      <a:pt x="33083" y="4414"/>
                      <a:pt x="33083" y="3261"/>
                    </a:cubicBezTo>
                    <a:cubicBezTo>
                      <a:pt x="33409" y="2334"/>
                      <a:pt x="32782" y="1708"/>
                      <a:pt x="32256" y="1281"/>
                    </a:cubicBezTo>
                    <a:cubicBezTo>
                      <a:pt x="31429" y="555"/>
                      <a:pt x="30276" y="129"/>
                      <a:pt x="29223" y="129"/>
                    </a:cubicBezTo>
                    <a:lnTo>
                      <a:pt x="23183" y="129"/>
                    </a:lnTo>
                    <a:cubicBezTo>
                      <a:pt x="20757" y="129"/>
                      <a:pt x="18395" y="0"/>
                      <a:pt x="15995" y="0"/>
                    </a:cubicBezTo>
                    <a:close/>
                  </a:path>
                </a:pathLst>
              </a:custGeom>
              <a:solidFill>
                <a:srgbClr val="F9564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43;p20"/>
              <p:cNvSpPr/>
              <p:nvPr/>
            </p:nvSpPr>
            <p:spPr>
              <a:xfrm flipH="1">
                <a:off x="587971" y="1409546"/>
                <a:ext cx="1381281" cy="423935"/>
              </a:xfrm>
              <a:custGeom>
                <a:avLst/>
                <a:gdLst/>
                <a:ahLst/>
                <a:cxnLst/>
                <a:rect l="l" t="t" r="r" b="b"/>
                <a:pathLst>
                  <a:path w="28885" h="17419" extrusionOk="0">
                    <a:moveTo>
                      <a:pt x="0" y="0"/>
                    </a:moveTo>
                    <a:lnTo>
                      <a:pt x="0" y="17419"/>
                    </a:lnTo>
                    <a:lnTo>
                      <a:pt x="28885" y="17419"/>
                    </a:lnTo>
                    <a:lnTo>
                      <a:pt x="28885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213926" tIns="106948" rIns="106948" bIns="106948" anchor="ctr" anchorCtr="0">
                <a:noAutofit/>
              </a:bodyPr>
              <a:lstStyle/>
              <a:p>
                <a:pPr algn="ctr" defTabSz="1069665">
                  <a:buClr>
                    <a:srgbClr val="000000"/>
                  </a:buClr>
                  <a:buSzPts val="1100"/>
                </a:pPr>
                <a:r>
                  <a:rPr lang="ko-KR" altLang="en-US" sz="1989" kern="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Arial"/>
                    <a:sym typeface="Fira Sans Extra Condensed Medium"/>
                  </a:rPr>
                  <a:t>장 태 연</a:t>
                </a:r>
                <a:endParaRPr sz="1404" kern="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8" name="Google Shape;349;p20"/>
          <p:cNvGrpSpPr/>
          <p:nvPr/>
        </p:nvGrpSpPr>
        <p:grpSpPr>
          <a:xfrm>
            <a:off x="2572568" y="2327522"/>
            <a:ext cx="1655445" cy="4349503"/>
            <a:chOff x="2188460" y="1328877"/>
            <a:chExt cx="1415162" cy="3718185"/>
          </a:xfrm>
        </p:grpSpPr>
        <p:grpSp>
          <p:nvGrpSpPr>
            <p:cNvPr id="69" name="Google Shape;350;p20"/>
            <p:cNvGrpSpPr/>
            <p:nvPr/>
          </p:nvGrpSpPr>
          <p:grpSpPr>
            <a:xfrm>
              <a:off x="2188460" y="2024836"/>
              <a:ext cx="1415162" cy="3022226"/>
              <a:chOff x="2188460" y="2024836"/>
              <a:chExt cx="1415162" cy="3022226"/>
            </a:xfrm>
          </p:grpSpPr>
          <p:sp>
            <p:nvSpPr>
              <p:cNvPr id="84" name="Google Shape;351;p20"/>
              <p:cNvSpPr/>
              <p:nvPr/>
            </p:nvSpPr>
            <p:spPr>
              <a:xfrm>
                <a:off x="2188460" y="2024836"/>
                <a:ext cx="1415162" cy="3022226"/>
              </a:xfrm>
              <a:custGeom>
                <a:avLst/>
                <a:gdLst/>
                <a:ahLst/>
                <a:cxnLst/>
                <a:rect l="l" t="t" r="r" b="b"/>
                <a:pathLst>
                  <a:path w="35615" h="33422" extrusionOk="0">
                    <a:moveTo>
                      <a:pt x="25991" y="961"/>
                    </a:moveTo>
                    <a:cubicBezTo>
                      <a:pt x="26811" y="961"/>
                      <a:pt x="27626" y="1007"/>
                      <a:pt x="28422" y="1138"/>
                    </a:cubicBezTo>
                    <a:cubicBezTo>
                      <a:pt x="28785" y="1188"/>
                      <a:pt x="29149" y="1188"/>
                      <a:pt x="29512" y="1188"/>
                    </a:cubicBezTo>
                    <a:cubicBezTo>
                      <a:pt x="29876" y="1188"/>
                      <a:pt x="30239" y="1188"/>
                      <a:pt x="30602" y="1238"/>
                    </a:cubicBezTo>
                    <a:cubicBezTo>
                      <a:pt x="31329" y="1338"/>
                      <a:pt x="31956" y="1639"/>
                      <a:pt x="32582" y="2065"/>
                    </a:cubicBezTo>
                    <a:cubicBezTo>
                      <a:pt x="34261" y="3118"/>
                      <a:pt x="34061" y="4997"/>
                      <a:pt x="34261" y="6551"/>
                    </a:cubicBezTo>
                    <a:cubicBezTo>
                      <a:pt x="34362" y="9158"/>
                      <a:pt x="34161" y="11890"/>
                      <a:pt x="34261" y="14496"/>
                    </a:cubicBezTo>
                    <a:cubicBezTo>
                      <a:pt x="34261" y="16175"/>
                      <a:pt x="34362" y="17829"/>
                      <a:pt x="34362" y="19609"/>
                    </a:cubicBezTo>
                    <a:cubicBezTo>
                      <a:pt x="34261" y="22015"/>
                      <a:pt x="34888" y="24421"/>
                      <a:pt x="34587" y="26927"/>
                    </a:cubicBezTo>
                    <a:cubicBezTo>
                      <a:pt x="34161" y="29734"/>
                      <a:pt x="33535" y="31313"/>
                      <a:pt x="30402" y="32040"/>
                    </a:cubicBezTo>
                    <a:cubicBezTo>
                      <a:pt x="29349" y="32241"/>
                      <a:pt x="28096" y="32241"/>
                      <a:pt x="26943" y="32241"/>
                    </a:cubicBezTo>
                    <a:cubicBezTo>
                      <a:pt x="25289" y="32241"/>
                      <a:pt x="23610" y="32341"/>
                      <a:pt x="21931" y="32466"/>
                    </a:cubicBezTo>
                    <a:lnTo>
                      <a:pt x="17670" y="32466"/>
                    </a:lnTo>
                    <a:cubicBezTo>
                      <a:pt x="16730" y="32516"/>
                      <a:pt x="15759" y="32516"/>
                      <a:pt x="14788" y="32516"/>
                    </a:cubicBezTo>
                    <a:cubicBezTo>
                      <a:pt x="13817" y="32516"/>
                      <a:pt x="12845" y="32516"/>
                      <a:pt x="11905" y="32566"/>
                    </a:cubicBezTo>
                    <a:cubicBezTo>
                      <a:pt x="11053" y="32627"/>
                      <a:pt x="10197" y="32670"/>
                      <a:pt x="9341" y="32670"/>
                    </a:cubicBezTo>
                    <a:cubicBezTo>
                      <a:pt x="7380" y="32670"/>
                      <a:pt x="5413" y="32447"/>
                      <a:pt x="3459" y="31714"/>
                    </a:cubicBezTo>
                    <a:cubicBezTo>
                      <a:pt x="2106" y="31213"/>
                      <a:pt x="1479" y="29960"/>
                      <a:pt x="1254" y="28581"/>
                    </a:cubicBezTo>
                    <a:cubicBezTo>
                      <a:pt x="1154" y="27855"/>
                      <a:pt x="1053" y="27228"/>
                      <a:pt x="1053" y="26601"/>
                    </a:cubicBezTo>
                    <a:cubicBezTo>
                      <a:pt x="1053" y="24321"/>
                      <a:pt x="953" y="22015"/>
                      <a:pt x="1053" y="19709"/>
                    </a:cubicBezTo>
                    <a:cubicBezTo>
                      <a:pt x="1154" y="17428"/>
                      <a:pt x="1053" y="15123"/>
                      <a:pt x="1254" y="12817"/>
                    </a:cubicBezTo>
                    <a:cubicBezTo>
                      <a:pt x="1379" y="11163"/>
                      <a:pt x="1379" y="9383"/>
                      <a:pt x="1379" y="7704"/>
                    </a:cubicBezTo>
                    <a:cubicBezTo>
                      <a:pt x="1379" y="6250"/>
                      <a:pt x="1780" y="4997"/>
                      <a:pt x="2206" y="3744"/>
                    </a:cubicBezTo>
                    <a:cubicBezTo>
                      <a:pt x="2733" y="2591"/>
                      <a:pt x="3760" y="2391"/>
                      <a:pt x="4712" y="1864"/>
                    </a:cubicBezTo>
                    <a:cubicBezTo>
                      <a:pt x="5255" y="1593"/>
                      <a:pt x="5791" y="1542"/>
                      <a:pt x="6327" y="1542"/>
                    </a:cubicBezTo>
                    <a:cubicBezTo>
                      <a:pt x="6656" y="1542"/>
                      <a:pt x="6985" y="1561"/>
                      <a:pt x="7315" y="1561"/>
                    </a:cubicBezTo>
                    <a:cubicBezTo>
                      <a:pt x="7491" y="1561"/>
                      <a:pt x="7668" y="1555"/>
                      <a:pt x="7845" y="1539"/>
                    </a:cubicBezTo>
                    <a:cubicBezTo>
                      <a:pt x="8640" y="1454"/>
                      <a:pt x="9434" y="1423"/>
                      <a:pt x="10229" y="1423"/>
                    </a:cubicBezTo>
                    <a:cubicBezTo>
                      <a:pt x="11314" y="1423"/>
                      <a:pt x="12399" y="1481"/>
                      <a:pt x="13484" y="1539"/>
                    </a:cubicBezTo>
                    <a:cubicBezTo>
                      <a:pt x="14454" y="1539"/>
                      <a:pt x="15478" y="1583"/>
                      <a:pt x="16485" y="1583"/>
                    </a:cubicBezTo>
                    <a:cubicBezTo>
                      <a:pt x="16988" y="1583"/>
                      <a:pt x="17486" y="1572"/>
                      <a:pt x="17971" y="1539"/>
                    </a:cubicBezTo>
                    <a:cubicBezTo>
                      <a:pt x="19424" y="1338"/>
                      <a:pt x="20903" y="1238"/>
                      <a:pt x="22357" y="1138"/>
                    </a:cubicBezTo>
                    <a:cubicBezTo>
                      <a:pt x="23541" y="1063"/>
                      <a:pt x="24771" y="961"/>
                      <a:pt x="25991" y="961"/>
                    </a:cubicBezTo>
                    <a:close/>
                    <a:moveTo>
                      <a:pt x="28310" y="0"/>
                    </a:moveTo>
                    <a:cubicBezTo>
                      <a:pt x="27205" y="0"/>
                      <a:pt x="26088" y="85"/>
                      <a:pt x="24963" y="85"/>
                    </a:cubicBezTo>
                    <a:cubicBezTo>
                      <a:pt x="23409" y="85"/>
                      <a:pt x="21730" y="285"/>
                      <a:pt x="20051" y="285"/>
                    </a:cubicBezTo>
                    <a:cubicBezTo>
                      <a:pt x="19738" y="267"/>
                      <a:pt x="19425" y="258"/>
                      <a:pt x="19111" y="258"/>
                    </a:cubicBezTo>
                    <a:cubicBezTo>
                      <a:pt x="17762" y="258"/>
                      <a:pt x="16400" y="409"/>
                      <a:pt x="15038" y="511"/>
                    </a:cubicBezTo>
                    <a:cubicBezTo>
                      <a:pt x="14048" y="658"/>
                      <a:pt x="13003" y="751"/>
                      <a:pt x="11984" y="751"/>
                    </a:cubicBezTo>
                    <a:cubicBezTo>
                      <a:pt x="11610" y="751"/>
                      <a:pt x="11241" y="738"/>
                      <a:pt x="10878" y="712"/>
                    </a:cubicBezTo>
                    <a:cubicBezTo>
                      <a:pt x="10099" y="670"/>
                      <a:pt x="9338" y="646"/>
                      <a:pt x="8579" y="646"/>
                    </a:cubicBezTo>
                    <a:cubicBezTo>
                      <a:pt x="7507" y="646"/>
                      <a:pt x="6440" y="694"/>
                      <a:pt x="5339" y="812"/>
                    </a:cubicBezTo>
                    <a:cubicBezTo>
                      <a:pt x="3560" y="1012"/>
                      <a:pt x="2206" y="1764"/>
                      <a:pt x="1254" y="3218"/>
                    </a:cubicBezTo>
                    <a:cubicBezTo>
                      <a:pt x="326" y="4571"/>
                      <a:pt x="326" y="6150"/>
                      <a:pt x="326" y="7704"/>
                    </a:cubicBezTo>
                    <a:lnTo>
                      <a:pt x="326" y="13769"/>
                    </a:lnTo>
                    <a:cubicBezTo>
                      <a:pt x="226" y="16276"/>
                      <a:pt x="326" y="18882"/>
                      <a:pt x="226" y="21489"/>
                    </a:cubicBezTo>
                    <a:cubicBezTo>
                      <a:pt x="126" y="24095"/>
                      <a:pt x="1" y="26827"/>
                      <a:pt x="627" y="29333"/>
                    </a:cubicBezTo>
                    <a:cubicBezTo>
                      <a:pt x="753" y="30160"/>
                      <a:pt x="1053" y="30987"/>
                      <a:pt x="1680" y="31614"/>
                    </a:cubicBezTo>
                    <a:cubicBezTo>
                      <a:pt x="3459" y="33193"/>
                      <a:pt x="5640" y="33193"/>
                      <a:pt x="7745" y="33393"/>
                    </a:cubicBezTo>
                    <a:cubicBezTo>
                      <a:pt x="8056" y="33413"/>
                      <a:pt x="8368" y="33421"/>
                      <a:pt x="8679" y="33421"/>
                    </a:cubicBezTo>
                    <a:cubicBezTo>
                      <a:pt x="9926" y="33421"/>
                      <a:pt x="11169" y="33293"/>
                      <a:pt x="12332" y="33293"/>
                    </a:cubicBezTo>
                    <a:lnTo>
                      <a:pt x="19124" y="33293"/>
                    </a:lnTo>
                    <a:cubicBezTo>
                      <a:pt x="21730" y="33293"/>
                      <a:pt x="24337" y="33093"/>
                      <a:pt x="26943" y="33093"/>
                    </a:cubicBezTo>
                    <a:cubicBezTo>
                      <a:pt x="28422" y="33093"/>
                      <a:pt x="29876" y="32967"/>
                      <a:pt x="31229" y="32767"/>
                    </a:cubicBezTo>
                    <a:cubicBezTo>
                      <a:pt x="32382" y="32566"/>
                      <a:pt x="33434" y="32140"/>
                      <a:pt x="34261" y="31213"/>
                    </a:cubicBezTo>
                    <a:cubicBezTo>
                      <a:pt x="34688" y="30687"/>
                      <a:pt x="34788" y="29960"/>
                      <a:pt x="34988" y="29333"/>
                    </a:cubicBezTo>
                    <a:cubicBezTo>
                      <a:pt x="35089" y="28907"/>
                      <a:pt x="35615" y="28581"/>
                      <a:pt x="35414" y="28281"/>
                    </a:cubicBezTo>
                    <a:cubicBezTo>
                      <a:pt x="34988" y="27554"/>
                      <a:pt x="35414" y="26927"/>
                      <a:pt x="35414" y="26301"/>
                    </a:cubicBezTo>
                    <a:cubicBezTo>
                      <a:pt x="35515" y="25048"/>
                      <a:pt x="35414" y="23794"/>
                      <a:pt x="35414" y="22541"/>
                    </a:cubicBezTo>
                    <a:cubicBezTo>
                      <a:pt x="35414" y="21589"/>
                      <a:pt x="35089" y="20762"/>
                      <a:pt x="35214" y="19809"/>
                    </a:cubicBezTo>
                    <a:cubicBezTo>
                      <a:pt x="35314" y="18882"/>
                      <a:pt x="35214" y="17930"/>
                      <a:pt x="35214" y="16902"/>
                    </a:cubicBezTo>
                    <a:cubicBezTo>
                      <a:pt x="35214" y="13443"/>
                      <a:pt x="34988" y="9910"/>
                      <a:pt x="35089" y="6250"/>
                    </a:cubicBezTo>
                    <a:cubicBezTo>
                      <a:pt x="35089" y="5824"/>
                      <a:pt x="34988" y="5198"/>
                      <a:pt x="34888" y="4671"/>
                    </a:cubicBezTo>
                    <a:cubicBezTo>
                      <a:pt x="34688" y="2265"/>
                      <a:pt x="33434" y="1012"/>
                      <a:pt x="31454" y="386"/>
                    </a:cubicBezTo>
                    <a:cubicBezTo>
                      <a:pt x="30422" y="79"/>
                      <a:pt x="29372" y="0"/>
                      <a:pt x="28310" y="0"/>
                    </a:cubicBezTo>
                    <a:close/>
                  </a:path>
                </a:pathLst>
              </a:custGeom>
              <a:solidFill>
                <a:srgbClr val="222F3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352;p20"/>
              <p:cNvSpPr txBox="1"/>
              <p:nvPr/>
            </p:nvSpPr>
            <p:spPr>
              <a:xfrm>
                <a:off x="2239193" y="3092869"/>
                <a:ext cx="1301700" cy="8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algn="ctr" defTabSz="1069665">
                  <a:buClr>
                    <a:srgbClr val="000000"/>
                  </a:buClr>
                  <a:buSzPts val="1100"/>
                </a:pPr>
                <a:r>
                  <a:rPr lang="ko-KR" altLang="en-US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프로젝트를 하면서 구조체와 배열에 대해서 공부할 수 있어서 도움이 되었습니다</a:t>
                </a:r>
                <a:r>
                  <a:rPr lang="en-US" altLang="ko-KR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. </a:t>
                </a:r>
                <a:r>
                  <a:rPr lang="ko-KR" altLang="en-US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어려웠지만 코딩 실력이 향상되었습니다</a:t>
                </a:r>
                <a:r>
                  <a:rPr lang="en-US" altLang="ko-KR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.</a:t>
                </a:r>
                <a:endParaRPr sz="1404" kern="0" dirty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endParaRPr>
              </a:p>
            </p:txBody>
          </p:sp>
        </p:grpSp>
        <p:grpSp>
          <p:nvGrpSpPr>
            <p:cNvPr id="70" name="Google Shape;353;p20"/>
            <p:cNvGrpSpPr/>
            <p:nvPr/>
          </p:nvGrpSpPr>
          <p:grpSpPr>
            <a:xfrm>
              <a:off x="2193423" y="1328877"/>
              <a:ext cx="1406222" cy="618344"/>
              <a:chOff x="2193423" y="1328877"/>
              <a:chExt cx="1406222" cy="618344"/>
            </a:xfrm>
          </p:grpSpPr>
          <p:sp>
            <p:nvSpPr>
              <p:cNvPr id="81" name="Google Shape;354;p20"/>
              <p:cNvSpPr/>
              <p:nvPr/>
            </p:nvSpPr>
            <p:spPr>
              <a:xfrm>
                <a:off x="2193423" y="1328877"/>
                <a:ext cx="1406222" cy="618344"/>
              </a:xfrm>
              <a:custGeom>
                <a:avLst/>
                <a:gdLst/>
                <a:ahLst/>
                <a:cxnLst/>
                <a:rect l="l" t="t" r="r" b="b"/>
                <a:pathLst>
                  <a:path w="35390" h="18622" extrusionOk="0">
                    <a:moveTo>
                      <a:pt x="9074" y="1070"/>
                    </a:moveTo>
                    <a:cubicBezTo>
                      <a:pt x="10853" y="1070"/>
                      <a:pt x="12633" y="1296"/>
                      <a:pt x="14412" y="1296"/>
                    </a:cubicBezTo>
                    <a:cubicBezTo>
                      <a:pt x="14963" y="1296"/>
                      <a:pt x="15515" y="1251"/>
                      <a:pt x="16074" y="1251"/>
                    </a:cubicBezTo>
                    <a:cubicBezTo>
                      <a:pt x="16353" y="1251"/>
                      <a:pt x="16634" y="1262"/>
                      <a:pt x="16918" y="1296"/>
                    </a:cubicBezTo>
                    <a:lnTo>
                      <a:pt x="20552" y="1296"/>
                    </a:lnTo>
                    <a:cubicBezTo>
                      <a:pt x="22156" y="1296"/>
                      <a:pt x="23760" y="1251"/>
                      <a:pt x="25365" y="1251"/>
                    </a:cubicBezTo>
                    <a:cubicBezTo>
                      <a:pt x="26167" y="1251"/>
                      <a:pt x="26969" y="1262"/>
                      <a:pt x="27771" y="1296"/>
                    </a:cubicBezTo>
                    <a:cubicBezTo>
                      <a:pt x="29024" y="1296"/>
                      <a:pt x="30177" y="1396"/>
                      <a:pt x="31430" y="1496"/>
                    </a:cubicBezTo>
                    <a:cubicBezTo>
                      <a:pt x="32583" y="1596"/>
                      <a:pt x="33836" y="2850"/>
                      <a:pt x="33936" y="4103"/>
                    </a:cubicBezTo>
                    <a:cubicBezTo>
                      <a:pt x="34136" y="5682"/>
                      <a:pt x="34237" y="7236"/>
                      <a:pt x="34337" y="8814"/>
                    </a:cubicBezTo>
                    <a:cubicBezTo>
                      <a:pt x="34462" y="10469"/>
                      <a:pt x="34563" y="12148"/>
                      <a:pt x="34036" y="13827"/>
                    </a:cubicBezTo>
                    <a:cubicBezTo>
                      <a:pt x="33710" y="15080"/>
                      <a:pt x="32157" y="16734"/>
                      <a:pt x="30377" y="16960"/>
                    </a:cubicBezTo>
                    <a:cubicBezTo>
                      <a:pt x="29715" y="17120"/>
                      <a:pt x="29038" y="17425"/>
                      <a:pt x="28370" y="17425"/>
                    </a:cubicBezTo>
                    <a:cubicBezTo>
                      <a:pt x="28203" y="17425"/>
                      <a:pt x="28036" y="17406"/>
                      <a:pt x="27871" y="17361"/>
                    </a:cubicBezTo>
                    <a:cubicBezTo>
                      <a:pt x="26969" y="17361"/>
                      <a:pt x="26066" y="17417"/>
                      <a:pt x="25164" y="17417"/>
                    </a:cubicBezTo>
                    <a:cubicBezTo>
                      <a:pt x="24713" y="17417"/>
                      <a:pt x="24262" y="17403"/>
                      <a:pt x="23811" y="17361"/>
                    </a:cubicBezTo>
                    <a:cubicBezTo>
                      <a:pt x="22082" y="17292"/>
                      <a:pt x="20400" y="17175"/>
                      <a:pt x="18734" y="17175"/>
                    </a:cubicBezTo>
                    <a:cubicBezTo>
                      <a:pt x="17985" y="17175"/>
                      <a:pt x="17238" y="17198"/>
                      <a:pt x="16492" y="17261"/>
                    </a:cubicBezTo>
                    <a:cubicBezTo>
                      <a:pt x="15983" y="17319"/>
                      <a:pt x="15474" y="17340"/>
                      <a:pt x="14963" y="17340"/>
                    </a:cubicBezTo>
                    <a:cubicBezTo>
                      <a:pt x="13486" y="17340"/>
                      <a:pt x="11991" y="17160"/>
                      <a:pt x="10427" y="17160"/>
                    </a:cubicBezTo>
                    <a:cubicBezTo>
                      <a:pt x="9074" y="17160"/>
                      <a:pt x="7620" y="17160"/>
                      <a:pt x="6141" y="17361"/>
                    </a:cubicBezTo>
                    <a:cubicBezTo>
                      <a:pt x="6059" y="17370"/>
                      <a:pt x="5970" y="17375"/>
                      <a:pt x="5877" y="17375"/>
                    </a:cubicBezTo>
                    <a:cubicBezTo>
                      <a:pt x="4700" y="17375"/>
                      <a:pt x="2777" y="16659"/>
                      <a:pt x="2382" y="15707"/>
                    </a:cubicBezTo>
                    <a:cubicBezTo>
                      <a:pt x="1881" y="14654"/>
                      <a:pt x="1455" y="13501"/>
                      <a:pt x="1455" y="12248"/>
                    </a:cubicBezTo>
                    <a:cubicBezTo>
                      <a:pt x="1455" y="10794"/>
                      <a:pt x="1254" y="9341"/>
                      <a:pt x="1254" y="7862"/>
                    </a:cubicBezTo>
                    <a:cubicBezTo>
                      <a:pt x="1354" y="6408"/>
                      <a:pt x="1254" y="4830"/>
                      <a:pt x="2081" y="3576"/>
                    </a:cubicBezTo>
                    <a:cubicBezTo>
                      <a:pt x="2507" y="2850"/>
                      <a:pt x="3334" y="2449"/>
                      <a:pt x="4061" y="2123"/>
                    </a:cubicBezTo>
                    <a:cubicBezTo>
                      <a:pt x="5740" y="1496"/>
                      <a:pt x="7394" y="1195"/>
                      <a:pt x="9074" y="1070"/>
                    </a:cubicBezTo>
                    <a:close/>
                    <a:moveTo>
                      <a:pt x="8505" y="1"/>
                    </a:moveTo>
                    <a:cubicBezTo>
                      <a:pt x="8216" y="1"/>
                      <a:pt x="7921" y="13"/>
                      <a:pt x="7620" y="43"/>
                    </a:cubicBezTo>
                    <a:cubicBezTo>
                      <a:pt x="6668" y="143"/>
                      <a:pt x="5740" y="343"/>
                      <a:pt x="4788" y="569"/>
                    </a:cubicBezTo>
                    <a:lnTo>
                      <a:pt x="4788" y="444"/>
                    </a:lnTo>
                    <a:cubicBezTo>
                      <a:pt x="4587" y="444"/>
                      <a:pt x="4387" y="444"/>
                      <a:pt x="4262" y="569"/>
                    </a:cubicBezTo>
                    <a:cubicBezTo>
                      <a:pt x="3535" y="1195"/>
                      <a:pt x="2608" y="1396"/>
                      <a:pt x="1881" y="2123"/>
                    </a:cubicBezTo>
                    <a:cubicBezTo>
                      <a:pt x="1254" y="2749"/>
                      <a:pt x="828" y="3276"/>
                      <a:pt x="628" y="4002"/>
                    </a:cubicBezTo>
                    <a:cubicBezTo>
                      <a:pt x="1" y="5782"/>
                      <a:pt x="101" y="7662"/>
                      <a:pt x="101" y="9441"/>
                    </a:cubicBezTo>
                    <a:cubicBezTo>
                      <a:pt x="1" y="11722"/>
                      <a:pt x="302" y="14028"/>
                      <a:pt x="1555" y="16108"/>
                    </a:cubicBezTo>
                    <a:cubicBezTo>
                      <a:pt x="2156" y="17215"/>
                      <a:pt x="4398" y="18622"/>
                      <a:pt x="5773" y="18622"/>
                    </a:cubicBezTo>
                    <a:cubicBezTo>
                      <a:pt x="5831" y="18622"/>
                      <a:pt x="5887" y="18619"/>
                      <a:pt x="5941" y="18614"/>
                    </a:cubicBezTo>
                    <a:cubicBezTo>
                      <a:pt x="7094" y="18414"/>
                      <a:pt x="8347" y="18313"/>
                      <a:pt x="9500" y="18313"/>
                    </a:cubicBezTo>
                    <a:cubicBezTo>
                      <a:pt x="9717" y="18334"/>
                      <a:pt x="9931" y="18342"/>
                      <a:pt x="10143" y="18342"/>
                    </a:cubicBezTo>
                    <a:cubicBezTo>
                      <a:pt x="10722" y="18342"/>
                      <a:pt x="11289" y="18284"/>
                      <a:pt x="11877" y="18284"/>
                    </a:cubicBezTo>
                    <a:cubicBezTo>
                      <a:pt x="12092" y="18284"/>
                      <a:pt x="12310" y="18292"/>
                      <a:pt x="12532" y="18313"/>
                    </a:cubicBezTo>
                    <a:cubicBezTo>
                      <a:pt x="12604" y="18328"/>
                      <a:pt x="12678" y="18334"/>
                      <a:pt x="12754" y="18334"/>
                    </a:cubicBezTo>
                    <a:cubicBezTo>
                      <a:pt x="13213" y="18334"/>
                      <a:pt x="13750" y="18113"/>
                      <a:pt x="14287" y="18113"/>
                    </a:cubicBezTo>
                    <a:cubicBezTo>
                      <a:pt x="15540" y="18113"/>
                      <a:pt x="16918" y="18213"/>
                      <a:pt x="18272" y="18213"/>
                    </a:cubicBezTo>
                    <a:cubicBezTo>
                      <a:pt x="20452" y="18213"/>
                      <a:pt x="22557" y="18414"/>
                      <a:pt x="24638" y="18514"/>
                    </a:cubicBezTo>
                    <a:cubicBezTo>
                      <a:pt x="25217" y="18535"/>
                      <a:pt x="25791" y="18552"/>
                      <a:pt x="26360" y="18552"/>
                    </a:cubicBezTo>
                    <a:cubicBezTo>
                      <a:pt x="28451" y="18552"/>
                      <a:pt x="30466" y="18325"/>
                      <a:pt x="32357" y="17261"/>
                    </a:cubicBezTo>
                    <a:cubicBezTo>
                      <a:pt x="34036" y="16333"/>
                      <a:pt x="34863" y="14654"/>
                      <a:pt x="35189" y="12875"/>
                    </a:cubicBezTo>
                    <a:cubicBezTo>
                      <a:pt x="35390" y="11847"/>
                      <a:pt x="35089" y="10794"/>
                      <a:pt x="35089" y="9742"/>
                    </a:cubicBezTo>
                    <a:cubicBezTo>
                      <a:pt x="35089" y="7662"/>
                      <a:pt x="35289" y="5682"/>
                      <a:pt x="34763" y="3576"/>
                    </a:cubicBezTo>
                    <a:cubicBezTo>
                      <a:pt x="34462" y="2022"/>
                      <a:pt x="33710" y="1195"/>
                      <a:pt x="32257" y="769"/>
                    </a:cubicBezTo>
                    <a:cubicBezTo>
                      <a:pt x="31204" y="569"/>
                      <a:pt x="30177" y="444"/>
                      <a:pt x="29124" y="343"/>
                    </a:cubicBezTo>
                    <a:lnTo>
                      <a:pt x="24537" y="343"/>
                    </a:lnTo>
                    <a:cubicBezTo>
                      <a:pt x="23635" y="343"/>
                      <a:pt x="22677" y="388"/>
                      <a:pt x="21738" y="388"/>
                    </a:cubicBezTo>
                    <a:cubicBezTo>
                      <a:pt x="21268" y="388"/>
                      <a:pt x="20803" y="377"/>
                      <a:pt x="20352" y="343"/>
                    </a:cubicBezTo>
                    <a:cubicBezTo>
                      <a:pt x="18651" y="272"/>
                      <a:pt x="17012" y="201"/>
                      <a:pt x="15383" y="201"/>
                    </a:cubicBezTo>
                    <a:cubicBezTo>
                      <a:pt x="14708" y="201"/>
                      <a:pt x="14035" y="214"/>
                      <a:pt x="13359" y="243"/>
                    </a:cubicBezTo>
                    <a:cubicBezTo>
                      <a:pt x="12883" y="243"/>
                      <a:pt x="12413" y="268"/>
                      <a:pt x="11943" y="268"/>
                    </a:cubicBezTo>
                    <a:cubicBezTo>
                      <a:pt x="11473" y="268"/>
                      <a:pt x="11004" y="243"/>
                      <a:pt x="10527" y="143"/>
                    </a:cubicBezTo>
                    <a:cubicBezTo>
                      <a:pt x="9872" y="72"/>
                      <a:pt x="9203" y="1"/>
                      <a:pt x="8505" y="1"/>
                    </a:cubicBezTo>
                    <a:close/>
                  </a:path>
                </a:pathLst>
              </a:custGeom>
              <a:solidFill>
                <a:srgbClr val="222F3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355;p20"/>
              <p:cNvSpPr/>
              <p:nvPr/>
            </p:nvSpPr>
            <p:spPr>
              <a:xfrm>
                <a:off x="2234767" y="1364407"/>
                <a:ext cx="1323533" cy="543101"/>
              </a:xfrm>
              <a:custGeom>
                <a:avLst/>
                <a:gdLst/>
                <a:ahLst/>
                <a:cxnLst/>
                <a:rect l="l" t="t" r="r" b="b"/>
                <a:pathLst>
                  <a:path w="33309" h="16356" extrusionOk="0">
                    <a:moveTo>
                      <a:pt x="7820" y="0"/>
                    </a:moveTo>
                    <a:cubicBezTo>
                      <a:pt x="6140" y="125"/>
                      <a:pt x="4486" y="426"/>
                      <a:pt x="2807" y="1053"/>
                    </a:cubicBezTo>
                    <a:cubicBezTo>
                      <a:pt x="2080" y="1379"/>
                      <a:pt x="1253" y="1780"/>
                      <a:pt x="827" y="2506"/>
                    </a:cubicBezTo>
                    <a:cubicBezTo>
                      <a:pt x="0" y="3760"/>
                      <a:pt x="100" y="5338"/>
                      <a:pt x="0" y="6792"/>
                    </a:cubicBezTo>
                    <a:cubicBezTo>
                      <a:pt x="0" y="8271"/>
                      <a:pt x="201" y="9724"/>
                      <a:pt x="201" y="11178"/>
                    </a:cubicBezTo>
                    <a:cubicBezTo>
                      <a:pt x="201" y="12431"/>
                      <a:pt x="627" y="13584"/>
                      <a:pt x="1128" y="14637"/>
                    </a:cubicBezTo>
                    <a:cubicBezTo>
                      <a:pt x="1523" y="15589"/>
                      <a:pt x="3446" y="16305"/>
                      <a:pt x="4623" y="16305"/>
                    </a:cubicBezTo>
                    <a:cubicBezTo>
                      <a:pt x="4716" y="16305"/>
                      <a:pt x="4805" y="16300"/>
                      <a:pt x="4887" y="16291"/>
                    </a:cubicBezTo>
                    <a:cubicBezTo>
                      <a:pt x="6366" y="16090"/>
                      <a:pt x="7820" y="16090"/>
                      <a:pt x="9173" y="16090"/>
                    </a:cubicBezTo>
                    <a:cubicBezTo>
                      <a:pt x="10737" y="16090"/>
                      <a:pt x="12232" y="16270"/>
                      <a:pt x="13709" y="16270"/>
                    </a:cubicBezTo>
                    <a:cubicBezTo>
                      <a:pt x="14220" y="16270"/>
                      <a:pt x="14729" y="16249"/>
                      <a:pt x="15238" y="16191"/>
                    </a:cubicBezTo>
                    <a:cubicBezTo>
                      <a:pt x="15984" y="16128"/>
                      <a:pt x="16731" y="16105"/>
                      <a:pt x="17480" y="16105"/>
                    </a:cubicBezTo>
                    <a:cubicBezTo>
                      <a:pt x="19146" y="16105"/>
                      <a:pt x="20828" y="16222"/>
                      <a:pt x="22557" y="16291"/>
                    </a:cubicBezTo>
                    <a:cubicBezTo>
                      <a:pt x="23008" y="16333"/>
                      <a:pt x="23459" y="16347"/>
                      <a:pt x="23910" y="16347"/>
                    </a:cubicBezTo>
                    <a:cubicBezTo>
                      <a:pt x="24812" y="16347"/>
                      <a:pt x="25715" y="16291"/>
                      <a:pt x="26617" y="16291"/>
                    </a:cubicBezTo>
                    <a:cubicBezTo>
                      <a:pt x="26782" y="16336"/>
                      <a:pt x="26949" y="16355"/>
                      <a:pt x="27116" y="16355"/>
                    </a:cubicBezTo>
                    <a:cubicBezTo>
                      <a:pt x="27784" y="16355"/>
                      <a:pt x="28461" y="16050"/>
                      <a:pt x="29123" y="15890"/>
                    </a:cubicBezTo>
                    <a:cubicBezTo>
                      <a:pt x="30903" y="15664"/>
                      <a:pt x="32456" y="14010"/>
                      <a:pt x="32782" y="12757"/>
                    </a:cubicBezTo>
                    <a:cubicBezTo>
                      <a:pt x="33309" y="11078"/>
                      <a:pt x="33208" y="9399"/>
                      <a:pt x="33083" y="7744"/>
                    </a:cubicBezTo>
                    <a:cubicBezTo>
                      <a:pt x="32983" y="6166"/>
                      <a:pt x="32882" y="4612"/>
                      <a:pt x="32682" y="3033"/>
                    </a:cubicBezTo>
                    <a:cubicBezTo>
                      <a:pt x="32582" y="1780"/>
                      <a:pt x="31329" y="526"/>
                      <a:pt x="30176" y="426"/>
                    </a:cubicBezTo>
                    <a:cubicBezTo>
                      <a:pt x="28923" y="326"/>
                      <a:pt x="27770" y="226"/>
                      <a:pt x="26517" y="226"/>
                    </a:cubicBezTo>
                    <a:cubicBezTo>
                      <a:pt x="25715" y="192"/>
                      <a:pt x="24913" y="181"/>
                      <a:pt x="24111" y="181"/>
                    </a:cubicBezTo>
                    <a:cubicBezTo>
                      <a:pt x="22506" y="181"/>
                      <a:pt x="20902" y="226"/>
                      <a:pt x="19298" y="226"/>
                    </a:cubicBezTo>
                    <a:lnTo>
                      <a:pt x="15664" y="226"/>
                    </a:lnTo>
                    <a:cubicBezTo>
                      <a:pt x="15380" y="192"/>
                      <a:pt x="15099" y="181"/>
                      <a:pt x="14820" y="181"/>
                    </a:cubicBezTo>
                    <a:cubicBezTo>
                      <a:pt x="14261" y="181"/>
                      <a:pt x="13709" y="226"/>
                      <a:pt x="13158" y="226"/>
                    </a:cubicBezTo>
                    <a:cubicBezTo>
                      <a:pt x="11379" y="226"/>
                      <a:pt x="9599" y="0"/>
                      <a:pt x="7820" y="0"/>
                    </a:cubicBezTo>
                    <a:close/>
                  </a:path>
                </a:pathLst>
              </a:custGeom>
              <a:solidFill>
                <a:srgbClr val="B33F62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356;p20"/>
              <p:cNvSpPr/>
              <p:nvPr/>
            </p:nvSpPr>
            <p:spPr>
              <a:xfrm flipH="1">
                <a:off x="2205894" y="1423990"/>
                <a:ext cx="1381281" cy="423935"/>
              </a:xfrm>
              <a:custGeom>
                <a:avLst/>
                <a:gdLst/>
                <a:ahLst/>
                <a:cxnLst/>
                <a:rect l="l" t="t" r="r" b="b"/>
                <a:pathLst>
                  <a:path w="28885" h="17419" extrusionOk="0">
                    <a:moveTo>
                      <a:pt x="0" y="0"/>
                    </a:moveTo>
                    <a:lnTo>
                      <a:pt x="0" y="17419"/>
                    </a:lnTo>
                    <a:lnTo>
                      <a:pt x="28885" y="17419"/>
                    </a:lnTo>
                    <a:lnTo>
                      <a:pt x="28885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213926" tIns="106948" rIns="106948" bIns="106948" anchor="ctr" anchorCtr="0">
                <a:noAutofit/>
              </a:bodyPr>
              <a:lstStyle/>
              <a:p>
                <a:pPr algn="ctr" defTabSz="1069665">
                  <a:buClr>
                    <a:srgbClr val="000000"/>
                  </a:buClr>
                  <a:buSzPts val="1100"/>
                </a:pPr>
                <a:r>
                  <a:rPr lang="ko-KR" altLang="en-US" sz="1989" kern="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 Extra Condensed Medium"/>
                    <a:sym typeface="Fira Sans Extra Condensed Medium"/>
                  </a:rPr>
                  <a:t>김 진 규</a:t>
                </a:r>
                <a:endParaRPr sz="1404" kern="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6" name="Google Shape;367;p20"/>
          <p:cNvGrpSpPr/>
          <p:nvPr/>
        </p:nvGrpSpPr>
        <p:grpSpPr>
          <a:xfrm>
            <a:off x="4453865" y="2325270"/>
            <a:ext cx="1669436" cy="4351755"/>
            <a:chOff x="3794962" y="1326951"/>
            <a:chExt cx="1427123" cy="3720111"/>
          </a:xfrm>
        </p:grpSpPr>
        <p:grpSp>
          <p:nvGrpSpPr>
            <p:cNvPr id="88" name="Google Shape;373;p20"/>
            <p:cNvGrpSpPr/>
            <p:nvPr/>
          </p:nvGrpSpPr>
          <p:grpSpPr>
            <a:xfrm>
              <a:off x="3798936" y="2024835"/>
              <a:ext cx="1423149" cy="3022227"/>
              <a:chOff x="3798936" y="2024835"/>
              <a:chExt cx="1423149" cy="3022227"/>
            </a:xfrm>
          </p:grpSpPr>
          <p:sp>
            <p:nvSpPr>
              <p:cNvPr id="98" name="Google Shape;374;p20"/>
              <p:cNvSpPr/>
              <p:nvPr/>
            </p:nvSpPr>
            <p:spPr>
              <a:xfrm>
                <a:off x="3798936" y="2024835"/>
                <a:ext cx="1423149" cy="3022227"/>
              </a:xfrm>
              <a:custGeom>
                <a:avLst/>
                <a:gdLst/>
                <a:ahLst/>
                <a:cxnLst/>
                <a:rect l="l" t="t" r="r" b="b"/>
                <a:pathLst>
                  <a:path w="35816" h="32805" extrusionOk="0">
                    <a:moveTo>
                      <a:pt x="22247" y="918"/>
                    </a:moveTo>
                    <a:cubicBezTo>
                      <a:pt x="22627" y="918"/>
                      <a:pt x="23006" y="925"/>
                      <a:pt x="23384" y="943"/>
                    </a:cubicBezTo>
                    <a:cubicBezTo>
                      <a:pt x="25690" y="1069"/>
                      <a:pt x="28096" y="1169"/>
                      <a:pt x="30377" y="1470"/>
                    </a:cubicBezTo>
                    <a:cubicBezTo>
                      <a:pt x="32783" y="1795"/>
                      <a:pt x="34863" y="3575"/>
                      <a:pt x="34663" y="6708"/>
                    </a:cubicBezTo>
                    <a:cubicBezTo>
                      <a:pt x="34562" y="9089"/>
                      <a:pt x="34663" y="11595"/>
                      <a:pt x="34562" y="14101"/>
                    </a:cubicBezTo>
                    <a:cubicBezTo>
                      <a:pt x="34562" y="15981"/>
                      <a:pt x="34663" y="17861"/>
                      <a:pt x="34562" y="19740"/>
                    </a:cubicBezTo>
                    <a:cubicBezTo>
                      <a:pt x="34562" y="21745"/>
                      <a:pt x="34462" y="23725"/>
                      <a:pt x="34362" y="25705"/>
                    </a:cubicBezTo>
                    <a:cubicBezTo>
                      <a:pt x="34236" y="26633"/>
                      <a:pt x="34362" y="27685"/>
                      <a:pt x="34036" y="28638"/>
                    </a:cubicBezTo>
                    <a:cubicBezTo>
                      <a:pt x="33510" y="29991"/>
                      <a:pt x="32482" y="31019"/>
                      <a:pt x="31003" y="31445"/>
                    </a:cubicBezTo>
                    <a:cubicBezTo>
                      <a:pt x="29622" y="31698"/>
                      <a:pt x="28316" y="31935"/>
                      <a:pt x="26969" y="31935"/>
                    </a:cubicBezTo>
                    <a:cubicBezTo>
                      <a:pt x="26580" y="31935"/>
                      <a:pt x="26189" y="31916"/>
                      <a:pt x="25790" y="31871"/>
                    </a:cubicBezTo>
                    <a:cubicBezTo>
                      <a:pt x="24565" y="31669"/>
                      <a:pt x="23339" y="31631"/>
                      <a:pt x="22137" y="31631"/>
                    </a:cubicBezTo>
                    <a:cubicBezTo>
                      <a:pt x="21397" y="31631"/>
                      <a:pt x="20667" y="31645"/>
                      <a:pt x="19951" y="31645"/>
                    </a:cubicBezTo>
                    <a:cubicBezTo>
                      <a:pt x="18372" y="31771"/>
                      <a:pt x="16693" y="31771"/>
                      <a:pt x="15139" y="31771"/>
                    </a:cubicBezTo>
                    <a:cubicBezTo>
                      <a:pt x="14086" y="31771"/>
                      <a:pt x="13159" y="31871"/>
                      <a:pt x="12106" y="31871"/>
                    </a:cubicBezTo>
                    <a:cubicBezTo>
                      <a:pt x="10920" y="31871"/>
                      <a:pt x="9733" y="31915"/>
                      <a:pt x="8555" y="31915"/>
                    </a:cubicBezTo>
                    <a:cubicBezTo>
                      <a:pt x="7965" y="31915"/>
                      <a:pt x="7378" y="31904"/>
                      <a:pt x="6793" y="31871"/>
                    </a:cubicBezTo>
                    <a:cubicBezTo>
                      <a:pt x="5740" y="31771"/>
                      <a:pt x="4788" y="31645"/>
                      <a:pt x="3961" y="31144"/>
                    </a:cubicBezTo>
                    <a:cubicBezTo>
                      <a:pt x="2908" y="30517"/>
                      <a:pt x="2507" y="29465"/>
                      <a:pt x="2081" y="28412"/>
                    </a:cubicBezTo>
                    <a:cubicBezTo>
                      <a:pt x="1454" y="26958"/>
                      <a:pt x="1555" y="25380"/>
                      <a:pt x="1254" y="24126"/>
                    </a:cubicBezTo>
                    <a:cubicBezTo>
                      <a:pt x="1028" y="20893"/>
                      <a:pt x="1454" y="17986"/>
                      <a:pt x="1454" y="14953"/>
                    </a:cubicBezTo>
                    <a:cubicBezTo>
                      <a:pt x="1454" y="13600"/>
                      <a:pt x="1555" y="12222"/>
                      <a:pt x="1254" y="10968"/>
                    </a:cubicBezTo>
                    <a:cubicBezTo>
                      <a:pt x="928" y="9415"/>
                      <a:pt x="1028" y="7836"/>
                      <a:pt x="1254" y="6282"/>
                    </a:cubicBezTo>
                    <a:cubicBezTo>
                      <a:pt x="1454" y="5455"/>
                      <a:pt x="1555" y="4602"/>
                      <a:pt x="1780" y="3876"/>
                    </a:cubicBezTo>
                    <a:cubicBezTo>
                      <a:pt x="2181" y="2823"/>
                      <a:pt x="3033" y="1996"/>
                      <a:pt x="4161" y="1695"/>
                    </a:cubicBezTo>
                    <a:cubicBezTo>
                      <a:pt x="6567" y="1069"/>
                      <a:pt x="8973" y="1069"/>
                      <a:pt x="11379" y="1069"/>
                    </a:cubicBezTo>
                    <a:lnTo>
                      <a:pt x="17119" y="1069"/>
                    </a:lnTo>
                    <a:cubicBezTo>
                      <a:pt x="18821" y="1069"/>
                      <a:pt x="20539" y="918"/>
                      <a:pt x="22247" y="918"/>
                    </a:cubicBezTo>
                    <a:close/>
                    <a:moveTo>
                      <a:pt x="21031" y="0"/>
                    </a:moveTo>
                    <a:cubicBezTo>
                      <a:pt x="19775" y="0"/>
                      <a:pt x="18535" y="58"/>
                      <a:pt x="17319" y="116"/>
                    </a:cubicBezTo>
                    <a:cubicBezTo>
                      <a:pt x="16734" y="150"/>
                      <a:pt x="16158" y="161"/>
                      <a:pt x="15587" y="161"/>
                    </a:cubicBezTo>
                    <a:cubicBezTo>
                      <a:pt x="14445" y="161"/>
                      <a:pt x="13326" y="116"/>
                      <a:pt x="12206" y="116"/>
                    </a:cubicBezTo>
                    <a:cubicBezTo>
                      <a:pt x="9600" y="216"/>
                      <a:pt x="7093" y="216"/>
                      <a:pt x="4587" y="743"/>
                    </a:cubicBezTo>
                    <a:cubicBezTo>
                      <a:pt x="3660" y="943"/>
                      <a:pt x="2707" y="1269"/>
                      <a:pt x="2081" y="1996"/>
                    </a:cubicBezTo>
                    <a:cubicBezTo>
                      <a:pt x="1154" y="3149"/>
                      <a:pt x="301" y="4502"/>
                      <a:pt x="201" y="6181"/>
                    </a:cubicBezTo>
                    <a:cubicBezTo>
                      <a:pt x="201" y="7735"/>
                      <a:pt x="101" y="9415"/>
                      <a:pt x="101" y="11094"/>
                    </a:cubicBezTo>
                    <a:cubicBezTo>
                      <a:pt x="101" y="12021"/>
                      <a:pt x="301" y="12973"/>
                      <a:pt x="201" y="14001"/>
                    </a:cubicBezTo>
                    <a:cubicBezTo>
                      <a:pt x="1" y="15881"/>
                      <a:pt x="301" y="17660"/>
                      <a:pt x="201" y="19540"/>
                    </a:cubicBezTo>
                    <a:cubicBezTo>
                      <a:pt x="101" y="20593"/>
                      <a:pt x="301" y="21520"/>
                      <a:pt x="301" y="22472"/>
                    </a:cubicBezTo>
                    <a:cubicBezTo>
                      <a:pt x="201" y="24126"/>
                      <a:pt x="301" y="25806"/>
                      <a:pt x="728" y="27385"/>
                    </a:cubicBezTo>
                    <a:cubicBezTo>
                      <a:pt x="928" y="28638"/>
                      <a:pt x="1254" y="29891"/>
                      <a:pt x="2281" y="30818"/>
                    </a:cubicBezTo>
                    <a:cubicBezTo>
                      <a:pt x="3643" y="32065"/>
                      <a:pt x="5345" y="32610"/>
                      <a:pt x="7153" y="32610"/>
                    </a:cubicBezTo>
                    <a:cubicBezTo>
                      <a:pt x="7308" y="32610"/>
                      <a:pt x="7463" y="32606"/>
                      <a:pt x="7620" y="32598"/>
                    </a:cubicBezTo>
                    <a:cubicBezTo>
                      <a:pt x="8081" y="32576"/>
                      <a:pt x="8538" y="32569"/>
                      <a:pt x="8993" y="32569"/>
                    </a:cubicBezTo>
                    <a:cubicBezTo>
                      <a:pt x="10238" y="32569"/>
                      <a:pt x="11468" y="32627"/>
                      <a:pt x="12712" y="32627"/>
                    </a:cubicBezTo>
                    <a:cubicBezTo>
                      <a:pt x="13168" y="32627"/>
                      <a:pt x="13625" y="32619"/>
                      <a:pt x="14086" y="32598"/>
                    </a:cubicBezTo>
                    <a:cubicBezTo>
                      <a:pt x="14915" y="32568"/>
                      <a:pt x="15734" y="32556"/>
                      <a:pt x="16545" y="32556"/>
                    </a:cubicBezTo>
                    <a:cubicBezTo>
                      <a:pt x="18504" y="32556"/>
                      <a:pt x="20418" y="32627"/>
                      <a:pt x="22332" y="32698"/>
                    </a:cubicBezTo>
                    <a:cubicBezTo>
                      <a:pt x="23209" y="32731"/>
                      <a:pt x="24072" y="32742"/>
                      <a:pt x="24945" y="32742"/>
                    </a:cubicBezTo>
                    <a:cubicBezTo>
                      <a:pt x="26690" y="32742"/>
                      <a:pt x="28472" y="32698"/>
                      <a:pt x="30477" y="32698"/>
                    </a:cubicBezTo>
                    <a:cubicBezTo>
                      <a:pt x="30625" y="32772"/>
                      <a:pt x="30777" y="32804"/>
                      <a:pt x="30933" y="32804"/>
                    </a:cubicBezTo>
                    <a:cubicBezTo>
                      <a:pt x="31680" y="32804"/>
                      <a:pt x="32504" y="32063"/>
                      <a:pt x="33209" y="31545"/>
                    </a:cubicBezTo>
                    <a:cubicBezTo>
                      <a:pt x="34562" y="30517"/>
                      <a:pt x="34988" y="28938"/>
                      <a:pt x="35089" y="27259"/>
                    </a:cubicBezTo>
                    <a:cubicBezTo>
                      <a:pt x="35189" y="25605"/>
                      <a:pt x="35089" y="24026"/>
                      <a:pt x="35189" y="22372"/>
                    </a:cubicBezTo>
                    <a:cubicBezTo>
                      <a:pt x="35189" y="21219"/>
                      <a:pt x="35189" y="19966"/>
                      <a:pt x="35289" y="18813"/>
                    </a:cubicBezTo>
                    <a:cubicBezTo>
                      <a:pt x="35389" y="17560"/>
                      <a:pt x="35389" y="16407"/>
                      <a:pt x="35289" y="15154"/>
                    </a:cubicBezTo>
                    <a:cubicBezTo>
                      <a:pt x="35289" y="14227"/>
                      <a:pt x="35490" y="13174"/>
                      <a:pt x="35389" y="12121"/>
                    </a:cubicBezTo>
                    <a:cubicBezTo>
                      <a:pt x="35189" y="10868"/>
                      <a:pt x="35490" y="9515"/>
                      <a:pt x="35389" y="8161"/>
                    </a:cubicBezTo>
                    <a:cubicBezTo>
                      <a:pt x="35189" y="6708"/>
                      <a:pt x="35815" y="5329"/>
                      <a:pt x="35189" y="3775"/>
                    </a:cubicBezTo>
                    <a:cubicBezTo>
                      <a:pt x="34462" y="2196"/>
                      <a:pt x="33309" y="1269"/>
                      <a:pt x="31730" y="743"/>
                    </a:cubicBezTo>
                    <a:cubicBezTo>
                      <a:pt x="31140" y="498"/>
                      <a:pt x="30542" y="468"/>
                      <a:pt x="29940" y="468"/>
                    </a:cubicBezTo>
                    <a:cubicBezTo>
                      <a:pt x="29746" y="468"/>
                      <a:pt x="29552" y="471"/>
                      <a:pt x="29358" y="471"/>
                    </a:cubicBezTo>
                    <a:cubicBezTo>
                      <a:pt x="29104" y="471"/>
                      <a:pt x="28851" y="466"/>
                      <a:pt x="28597" y="442"/>
                    </a:cubicBezTo>
                    <a:cubicBezTo>
                      <a:pt x="26943" y="317"/>
                      <a:pt x="25364" y="216"/>
                      <a:pt x="23810" y="116"/>
                    </a:cubicBezTo>
                    <a:cubicBezTo>
                      <a:pt x="22878" y="31"/>
                      <a:pt x="21951" y="0"/>
                      <a:pt x="21031" y="0"/>
                    </a:cubicBezTo>
                    <a:close/>
                  </a:path>
                </a:pathLst>
              </a:custGeom>
              <a:solidFill>
                <a:srgbClr val="222F3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375;p20"/>
              <p:cNvSpPr txBox="1"/>
              <p:nvPr/>
            </p:nvSpPr>
            <p:spPr>
              <a:xfrm>
                <a:off x="3859660" y="3027728"/>
                <a:ext cx="1301700" cy="8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algn="ctr" defTabSz="1069665">
                  <a:buClr>
                    <a:srgbClr val="000000"/>
                  </a:buClr>
                  <a:buSzPts val="1100"/>
                </a:pPr>
                <a:r>
                  <a:rPr lang="ko-KR" altLang="en-US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프로젝트를 진행하면서</a:t>
                </a:r>
              </a:p>
              <a:p>
                <a:pPr algn="ctr" defTabSz="1069665">
                  <a:buClr>
                    <a:srgbClr val="000000"/>
                  </a:buClr>
                  <a:buSzPts val="1100"/>
                </a:pPr>
                <a:r>
                  <a:rPr lang="ko-KR" altLang="en-US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구조체</a:t>
                </a:r>
                <a:r>
                  <a:rPr lang="en-US" altLang="ko-KR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, </a:t>
                </a:r>
                <a:r>
                  <a:rPr lang="ko-KR" altLang="en-US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포인터에 관한 부족한 개념을 공부할 수 있어서 좋았습니다</a:t>
                </a:r>
                <a:r>
                  <a:rPr lang="en-US" altLang="ko-KR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.</a:t>
                </a:r>
              </a:p>
            </p:txBody>
          </p:sp>
        </p:grpSp>
        <p:grpSp>
          <p:nvGrpSpPr>
            <p:cNvPr id="89" name="Google Shape;376;p20"/>
            <p:cNvGrpSpPr/>
            <p:nvPr/>
          </p:nvGrpSpPr>
          <p:grpSpPr>
            <a:xfrm>
              <a:off x="3794962" y="1326951"/>
              <a:ext cx="1427122" cy="607685"/>
              <a:chOff x="3794962" y="1326951"/>
              <a:chExt cx="1427122" cy="607685"/>
            </a:xfrm>
          </p:grpSpPr>
          <p:sp>
            <p:nvSpPr>
              <p:cNvPr id="95" name="Google Shape;377;p20"/>
              <p:cNvSpPr/>
              <p:nvPr/>
            </p:nvSpPr>
            <p:spPr>
              <a:xfrm>
                <a:off x="3794962" y="1326951"/>
                <a:ext cx="1427122" cy="607685"/>
              </a:xfrm>
              <a:custGeom>
                <a:avLst/>
                <a:gdLst/>
                <a:ahLst/>
                <a:cxnLst/>
                <a:rect l="l" t="t" r="r" b="b"/>
                <a:pathLst>
                  <a:path w="35916" h="18301" extrusionOk="0">
                    <a:moveTo>
                      <a:pt x="26491" y="883"/>
                    </a:moveTo>
                    <a:cubicBezTo>
                      <a:pt x="26857" y="883"/>
                      <a:pt x="27219" y="894"/>
                      <a:pt x="27570" y="928"/>
                    </a:cubicBezTo>
                    <a:cubicBezTo>
                      <a:pt x="29750" y="1354"/>
                      <a:pt x="32156" y="1253"/>
                      <a:pt x="33710" y="3334"/>
                    </a:cubicBezTo>
                    <a:cubicBezTo>
                      <a:pt x="34462" y="4386"/>
                      <a:pt x="34562" y="5514"/>
                      <a:pt x="34562" y="6567"/>
                    </a:cubicBezTo>
                    <a:cubicBezTo>
                      <a:pt x="34662" y="8647"/>
                      <a:pt x="34462" y="10752"/>
                      <a:pt x="34336" y="12832"/>
                    </a:cubicBezTo>
                    <a:cubicBezTo>
                      <a:pt x="34336" y="13785"/>
                      <a:pt x="34462" y="14712"/>
                      <a:pt x="33935" y="15539"/>
                    </a:cubicBezTo>
                    <a:cubicBezTo>
                      <a:pt x="33509" y="16291"/>
                      <a:pt x="32783" y="17018"/>
                      <a:pt x="31730" y="17118"/>
                    </a:cubicBezTo>
                    <a:cubicBezTo>
                      <a:pt x="31335" y="17118"/>
                      <a:pt x="30955" y="17287"/>
                      <a:pt x="30525" y="17287"/>
                    </a:cubicBezTo>
                    <a:cubicBezTo>
                      <a:pt x="30381" y="17287"/>
                      <a:pt x="30232" y="17269"/>
                      <a:pt x="30076" y="17218"/>
                    </a:cubicBezTo>
                    <a:cubicBezTo>
                      <a:pt x="29516" y="17327"/>
                      <a:pt x="28956" y="17363"/>
                      <a:pt x="28398" y="17363"/>
                    </a:cubicBezTo>
                    <a:cubicBezTo>
                      <a:pt x="27280" y="17363"/>
                      <a:pt x="26166" y="17218"/>
                      <a:pt x="25063" y="17218"/>
                    </a:cubicBezTo>
                    <a:cubicBezTo>
                      <a:pt x="24748" y="17233"/>
                      <a:pt x="24431" y="17239"/>
                      <a:pt x="24112" y="17239"/>
                    </a:cubicBezTo>
                    <a:cubicBezTo>
                      <a:pt x="22199" y="17239"/>
                      <a:pt x="20226" y="17018"/>
                      <a:pt x="18271" y="17018"/>
                    </a:cubicBezTo>
                    <a:cubicBezTo>
                      <a:pt x="18088" y="17003"/>
                      <a:pt x="17904" y="16997"/>
                      <a:pt x="17721" y="16997"/>
                    </a:cubicBezTo>
                    <a:cubicBezTo>
                      <a:pt x="16836" y="16997"/>
                      <a:pt x="15959" y="17139"/>
                      <a:pt x="15125" y="17139"/>
                    </a:cubicBezTo>
                    <a:cubicBezTo>
                      <a:pt x="14952" y="17139"/>
                      <a:pt x="14781" y="17133"/>
                      <a:pt x="14612" y="17118"/>
                    </a:cubicBezTo>
                    <a:cubicBezTo>
                      <a:pt x="13823" y="17068"/>
                      <a:pt x="13064" y="17043"/>
                      <a:pt x="12322" y="17043"/>
                    </a:cubicBezTo>
                    <a:cubicBezTo>
                      <a:pt x="11579" y="17043"/>
                      <a:pt x="10853" y="17068"/>
                      <a:pt x="10126" y="17118"/>
                    </a:cubicBezTo>
                    <a:cubicBezTo>
                      <a:pt x="9499" y="17118"/>
                      <a:pt x="8873" y="17218"/>
                      <a:pt x="8346" y="17419"/>
                    </a:cubicBezTo>
                    <a:cubicBezTo>
                      <a:pt x="8032" y="17516"/>
                      <a:pt x="7694" y="17553"/>
                      <a:pt x="7353" y="17553"/>
                    </a:cubicBezTo>
                    <a:cubicBezTo>
                      <a:pt x="6906" y="17553"/>
                      <a:pt x="6453" y="17490"/>
                      <a:pt x="6041" y="17419"/>
                    </a:cubicBezTo>
                    <a:cubicBezTo>
                      <a:pt x="5314" y="17319"/>
                      <a:pt x="4487" y="17419"/>
                      <a:pt x="3760" y="17118"/>
                    </a:cubicBezTo>
                    <a:cubicBezTo>
                      <a:pt x="2381" y="16692"/>
                      <a:pt x="1454" y="15238"/>
                      <a:pt x="1254" y="13885"/>
                    </a:cubicBezTo>
                    <a:cubicBezTo>
                      <a:pt x="928" y="12306"/>
                      <a:pt x="828" y="10752"/>
                      <a:pt x="828" y="9273"/>
                    </a:cubicBezTo>
                    <a:cubicBezTo>
                      <a:pt x="828" y="7619"/>
                      <a:pt x="727" y="5940"/>
                      <a:pt x="1254" y="4386"/>
                    </a:cubicBezTo>
                    <a:cubicBezTo>
                      <a:pt x="1655" y="3334"/>
                      <a:pt x="2507" y="2281"/>
                      <a:pt x="3760" y="1880"/>
                    </a:cubicBezTo>
                    <a:cubicBezTo>
                      <a:pt x="5395" y="1316"/>
                      <a:pt x="7101" y="1246"/>
                      <a:pt x="8814" y="1246"/>
                    </a:cubicBezTo>
                    <a:cubicBezTo>
                      <a:pt x="9385" y="1246"/>
                      <a:pt x="9957" y="1253"/>
                      <a:pt x="10527" y="1253"/>
                    </a:cubicBezTo>
                    <a:cubicBezTo>
                      <a:pt x="12632" y="1253"/>
                      <a:pt x="14712" y="1354"/>
                      <a:pt x="16793" y="1354"/>
                    </a:cubicBezTo>
                    <a:cubicBezTo>
                      <a:pt x="17845" y="1253"/>
                      <a:pt x="18998" y="1128"/>
                      <a:pt x="20051" y="1128"/>
                    </a:cubicBezTo>
                    <a:cubicBezTo>
                      <a:pt x="21404" y="1028"/>
                      <a:pt x="22858" y="1028"/>
                      <a:pt x="24311" y="928"/>
                    </a:cubicBezTo>
                    <a:cubicBezTo>
                      <a:pt x="25013" y="928"/>
                      <a:pt x="25759" y="883"/>
                      <a:pt x="26491" y="883"/>
                    </a:cubicBezTo>
                    <a:close/>
                    <a:moveTo>
                      <a:pt x="26517" y="0"/>
                    </a:moveTo>
                    <a:cubicBezTo>
                      <a:pt x="24838" y="0"/>
                      <a:pt x="23184" y="101"/>
                      <a:pt x="21504" y="201"/>
                    </a:cubicBezTo>
                    <a:cubicBezTo>
                      <a:pt x="19625" y="301"/>
                      <a:pt x="17745" y="401"/>
                      <a:pt x="15765" y="401"/>
                    </a:cubicBezTo>
                    <a:cubicBezTo>
                      <a:pt x="14086" y="401"/>
                      <a:pt x="12407" y="301"/>
                      <a:pt x="10752" y="301"/>
                    </a:cubicBezTo>
                    <a:cubicBezTo>
                      <a:pt x="9073" y="401"/>
                      <a:pt x="7394" y="401"/>
                      <a:pt x="5740" y="627"/>
                    </a:cubicBezTo>
                    <a:cubicBezTo>
                      <a:pt x="4261" y="727"/>
                      <a:pt x="2908" y="1028"/>
                      <a:pt x="1755" y="2080"/>
                    </a:cubicBezTo>
                    <a:cubicBezTo>
                      <a:pt x="727" y="3008"/>
                      <a:pt x="401" y="4261"/>
                      <a:pt x="301" y="5740"/>
                    </a:cubicBezTo>
                    <a:cubicBezTo>
                      <a:pt x="0" y="8446"/>
                      <a:pt x="0" y="11153"/>
                      <a:pt x="401" y="13985"/>
                    </a:cubicBezTo>
                    <a:cubicBezTo>
                      <a:pt x="727" y="15965"/>
                      <a:pt x="1655" y="17319"/>
                      <a:pt x="3635" y="17945"/>
                    </a:cubicBezTo>
                    <a:cubicBezTo>
                      <a:pt x="4631" y="18198"/>
                      <a:pt x="5627" y="18301"/>
                      <a:pt x="6617" y="18301"/>
                    </a:cubicBezTo>
                    <a:cubicBezTo>
                      <a:pt x="7297" y="18301"/>
                      <a:pt x="7974" y="18252"/>
                      <a:pt x="8647" y="18171"/>
                    </a:cubicBezTo>
                    <a:cubicBezTo>
                      <a:pt x="10953" y="17945"/>
                      <a:pt x="13158" y="17945"/>
                      <a:pt x="15339" y="17945"/>
                    </a:cubicBezTo>
                    <a:cubicBezTo>
                      <a:pt x="16014" y="17916"/>
                      <a:pt x="16687" y="17904"/>
                      <a:pt x="17360" y="17904"/>
                    </a:cubicBezTo>
                    <a:cubicBezTo>
                      <a:pt x="18983" y="17904"/>
                      <a:pt x="20601" y="17975"/>
                      <a:pt x="22231" y="18045"/>
                    </a:cubicBezTo>
                    <a:cubicBezTo>
                      <a:pt x="24111" y="18045"/>
                      <a:pt x="25991" y="18045"/>
                      <a:pt x="27870" y="18171"/>
                    </a:cubicBezTo>
                    <a:cubicBezTo>
                      <a:pt x="29224" y="18171"/>
                      <a:pt x="30577" y="17945"/>
                      <a:pt x="32056" y="17845"/>
                    </a:cubicBezTo>
                    <a:cubicBezTo>
                      <a:pt x="32084" y="17859"/>
                      <a:pt x="32112" y="17865"/>
                      <a:pt x="32140" y="17865"/>
                    </a:cubicBezTo>
                    <a:cubicBezTo>
                      <a:pt x="32313" y="17865"/>
                      <a:pt x="32488" y="17630"/>
                      <a:pt x="32682" y="17544"/>
                    </a:cubicBezTo>
                    <a:cubicBezTo>
                      <a:pt x="34136" y="17319"/>
                      <a:pt x="35189" y="15865"/>
                      <a:pt x="35189" y="14612"/>
                    </a:cubicBezTo>
                    <a:cubicBezTo>
                      <a:pt x="35189" y="12532"/>
                      <a:pt x="35289" y="10426"/>
                      <a:pt x="35289" y="8446"/>
                    </a:cubicBezTo>
                    <a:cubicBezTo>
                      <a:pt x="35289" y="7093"/>
                      <a:pt x="35915" y="5639"/>
                      <a:pt x="35088" y="4261"/>
                    </a:cubicBezTo>
                    <a:cubicBezTo>
                      <a:pt x="34662" y="3534"/>
                      <a:pt x="34763" y="2607"/>
                      <a:pt x="34036" y="2080"/>
                    </a:cubicBezTo>
                    <a:cubicBezTo>
                      <a:pt x="33409" y="1554"/>
                      <a:pt x="32783" y="928"/>
                      <a:pt x="32056" y="727"/>
                    </a:cubicBezTo>
                    <a:cubicBezTo>
                      <a:pt x="30176" y="201"/>
                      <a:pt x="28296" y="0"/>
                      <a:pt x="26517" y="0"/>
                    </a:cubicBezTo>
                    <a:close/>
                  </a:path>
                </a:pathLst>
              </a:custGeom>
              <a:solidFill>
                <a:srgbClr val="222F3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378;p20"/>
              <p:cNvSpPr/>
              <p:nvPr/>
            </p:nvSpPr>
            <p:spPr>
              <a:xfrm>
                <a:off x="3834300" y="1356272"/>
                <a:ext cx="1348447" cy="553561"/>
              </a:xfrm>
              <a:custGeom>
                <a:avLst/>
                <a:gdLst/>
                <a:ahLst/>
                <a:cxnLst/>
                <a:rect l="l" t="t" r="r" b="b"/>
                <a:pathLst>
                  <a:path w="33936" h="16671" extrusionOk="0">
                    <a:moveTo>
                      <a:pt x="25764" y="0"/>
                    </a:moveTo>
                    <a:cubicBezTo>
                      <a:pt x="25032" y="0"/>
                      <a:pt x="24286" y="45"/>
                      <a:pt x="23584" y="45"/>
                    </a:cubicBezTo>
                    <a:cubicBezTo>
                      <a:pt x="22131" y="145"/>
                      <a:pt x="20677" y="145"/>
                      <a:pt x="19324" y="245"/>
                    </a:cubicBezTo>
                    <a:cubicBezTo>
                      <a:pt x="18271" y="245"/>
                      <a:pt x="17118" y="370"/>
                      <a:pt x="16066" y="471"/>
                    </a:cubicBezTo>
                    <a:cubicBezTo>
                      <a:pt x="13985" y="471"/>
                      <a:pt x="11905" y="370"/>
                      <a:pt x="9800" y="370"/>
                    </a:cubicBezTo>
                    <a:cubicBezTo>
                      <a:pt x="9230" y="370"/>
                      <a:pt x="8658" y="363"/>
                      <a:pt x="8087" y="363"/>
                    </a:cubicBezTo>
                    <a:cubicBezTo>
                      <a:pt x="6374" y="363"/>
                      <a:pt x="4668" y="433"/>
                      <a:pt x="3033" y="997"/>
                    </a:cubicBezTo>
                    <a:cubicBezTo>
                      <a:pt x="1780" y="1398"/>
                      <a:pt x="928" y="2451"/>
                      <a:pt x="527" y="3503"/>
                    </a:cubicBezTo>
                    <a:cubicBezTo>
                      <a:pt x="0" y="5057"/>
                      <a:pt x="101" y="6736"/>
                      <a:pt x="101" y="8390"/>
                    </a:cubicBezTo>
                    <a:cubicBezTo>
                      <a:pt x="101" y="9869"/>
                      <a:pt x="201" y="11423"/>
                      <a:pt x="527" y="13002"/>
                    </a:cubicBezTo>
                    <a:cubicBezTo>
                      <a:pt x="727" y="14355"/>
                      <a:pt x="1654" y="15809"/>
                      <a:pt x="3033" y="16235"/>
                    </a:cubicBezTo>
                    <a:cubicBezTo>
                      <a:pt x="3760" y="16536"/>
                      <a:pt x="4587" y="16436"/>
                      <a:pt x="5314" y="16536"/>
                    </a:cubicBezTo>
                    <a:cubicBezTo>
                      <a:pt x="5726" y="16607"/>
                      <a:pt x="6179" y="16670"/>
                      <a:pt x="6626" y="16670"/>
                    </a:cubicBezTo>
                    <a:cubicBezTo>
                      <a:pt x="6967" y="16670"/>
                      <a:pt x="7305" y="16633"/>
                      <a:pt x="7619" y="16536"/>
                    </a:cubicBezTo>
                    <a:cubicBezTo>
                      <a:pt x="8146" y="16335"/>
                      <a:pt x="8772" y="16235"/>
                      <a:pt x="9399" y="16235"/>
                    </a:cubicBezTo>
                    <a:cubicBezTo>
                      <a:pt x="10126" y="16185"/>
                      <a:pt x="10852" y="16160"/>
                      <a:pt x="11595" y="16160"/>
                    </a:cubicBezTo>
                    <a:cubicBezTo>
                      <a:pt x="12337" y="16160"/>
                      <a:pt x="13096" y="16185"/>
                      <a:pt x="13885" y="16235"/>
                    </a:cubicBezTo>
                    <a:cubicBezTo>
                      <a:pt x="14054" y="16250"/>
                      <a:pt x="14225" y="16256"/>
                      <a:pt x="14398" y="16256"/>
                    </a:cubicBezTo>
                    <a:cubicBezTo>
                      <a:pt x="15232" y="16256"/>
                      <a:pt x="16109" y="16114"/>
                      <a:pt x="16994" y="16114"/>
                    </a:cubicBezTo>
                    <a:cubicBezTo>
                      <a:pt x="17177" y="16114"/>
                      <a:pt x="17361" y="16120"/>
                      <a:pt x="17544" y="16135"/>
                    </a:cubicBezTo>
                    <a:cubicBezTo>
                      <a:pt x="19499" y="16135"/>
                      <a:pt x="21472" y="16356"/>
                      <a:pt x="23385" y="16356"/>
                    </a:cubicBezTo>
                    <a:cubicBezTo>
                      <a:pt x="23704" y="16356"/>
                      <a:pt x="24021" y="16350"/>
                      <a:pt x="24336" y="16335"/>
                    </a:cubicBezTo>
                    <a:cubicBezTo>
                      <a:pt x="25439" y="16335"/>
                      <a:pt x="26553" y="16480"/>
                      <a:pt x="27671" y="16480"/>
                    </a:cubicBezTo>
                    <a:cubicBezTo>
                      <a:pt x="28229" y="16480"/>
                      <a:pt x="28789" y="16444"/>
                      <a:pt x="29349" y="16335"/>
                    </a:cubicBezTo>
                    <a:cubicBezTo>
                      <a:pt x="29505" y="16386"/>
                      <a:pt x="29654" y="16404"/>
                      <a:pt x="29798" y="16404"/>
                    </a:cubicBezTo>
                    <a:cubicBezTo>
                      <a:pt x="30228" y="16404"/>
                      <a:pt x="30608" y="16235"/>
                      <a:pt x="31003" y="16235"/>
                    </a:cubicBezTo>
                    <a:cubicBezTo>
                      <a:pt x="32056" y="16135"/>
                      <a:pt x="32782" y="15408"/>
                      <a:pt x="33208" y="14656"/>
                    </a:cubicBezTo>
                    <a:cubicBezTo>
                      <a:pt x="33735" y="13829"/>
                      <a:pt x="33609" y="12902"/>
                      <a:pt x="33609" y="11949"/>
                    </a:cubicBezTo>
                    <a:cubicBezTo>
                      <a:pt x="33735" y="9869"/>
                      <a:pt x="33935" y="7764"/>
                      <a:pt x="33835" y="5684"/>
                    </a:cubicBezTo>
                    <a:cubicBezTo>
                      <a:pt x="33835" y="4631"/>
                      <a:pt x="33735" y="3503"/>
                      <a:pt x="32983" y="2451"/>
                    </a:cubicBezTo>
                    <a:cubicBezTo>
                      <a:pt x="31429" y="370"/>
                      <a:pt x="29023" y="471"/>
                      <a:pt x="26843" y="45"/>
                    </a:cubicBezTo>
                    <a:cubicBezTo>
                      <a:pt x="26492" y="11"/>
                      <a:pt x="26130" y="0"/>
                      <a:pt x="25764" y="0"/>
                    </a:cubicBezTo>
                    <a:close/>
                  </a:path>
                </a:pathLst>
              </a:custGeom>
              <a:solidFill>
                <a:srgbClr val="7B1E7A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379;p20"/>
              <p:cNvSpPr/>
              <p:nvPr/>
            </p:nvSpPr>
            <p:spPr>
              <a:xfrm flipH="1">
                <a:off x="3817883" y="1421085"/>
                <a:ext cx="1381281" cy="423935"/>
              </a:xfrm>
              <a:custGeom>
                <a:avLst/>
                <a:gdLst/>
                <a:ahLst/>
                <a:cxnLst/>
                <a:rect l="l" t="t" r="r" b="b"/>
                <a:pathLst>
                  <a:path w="28885" h="17419" extrusionOk="0">
                    <a:moveTo>
                      <a:pt x="0" y="0"/>
                    </a:moveTo>
                    <a:lnTo>
                      <a:pt x="0" y="17419"/>
                    </a:lnTo>
                    <a:lnTo>
                      <a:pt x="28885" y="17419"/>
                    </a:lnTo>
                    <a:lnTo>
                      <a:pt x="28885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213926" tIns="106948" rIns="106948" bIns="106948" anchor="ctr" anchorCtr="0">
                <a:noAutofit/>
              </a:bodyPr>
              <a:lstStyle/>
              <a:p>
                <a:pPr algn="ctr" defTabSz="1069665">
                  <a:buClr>
                    <a:srgbClr val="000000"/>
                  </a:buClr>
                  <a:buSzPts val="1100"/>
                </a:pPr>
                <a:r>
                  <a:rPr lang="ko-KR" altLang="en-US" sz="1989" kern="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 Extra Condensed Medium"/>
                    <a:sym typeface="Fira Sans Extra Condensed Medium"/>
                  </a:rPr>
                  <a:t>이 용 희</a:t>
                </a:r>
                <a:endParaRPr sz="1404" kern="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4" name="Google Shape;385;p20"/>
          <p:cNvGrpSpPr/>
          <p:nvPr/>
        </p:nvGrpSpPr>
        <p:grpSpPr>
          <a:xfrm>
            <a:off x="6338646" y="2312606"/>
            <a:ext cx="1660139" cy="4364418"/>
            <a:chOff x="5412392" y="1316125"/>
            <a:chExt cx="1419175" cy="3730935"/>
          </a:xfrm>
        </p:grpSpPr>
        <p:grpSp>
          <p:nvGrpSpPr>
            <p:cNvPr id="106" name="Google Shape;391;p20"/>
            <p:cNvGrpSpPr/>
            <p:nvPr/>
          </p:nvGrpSpPr>
          <p:grpSpPr>
            <a:xfrm>
              <a:off x="5416405" y="2024835"/>
              <a:ext cx="1415162" cy="3022225"/>
              <a:chOff x="5416405" y="2024835"/>
              <a:chExt cx="1415162" cy="3022225"/>
            </a:xfrm>
          </p:grpSpPr>
          <p:sp>
            <p:nvSpPr>
              <p:cNvPr id="116" name="Google Shape;392;p20"/>
              <p:cNvSpPr/>
              <p:nvPr/>
            </p:nvSpPr>
            <p:spPr>
              <a:xfrm>
                <a:off x="5416405" y="2024835"/>
                <a:ext cx="1415162" cy="3022225"/>
              </a:xfrm>
              <a:custGeom>
                <a:avLst/>
                <a:gdLst/>
                <a:ahLst/>
                <a:cxnLst/>
                <a:rect l="l" t="t" r="r" b="b"/>
                <a:pathLst>
                  <a:path w="35615" h="33627" extrusionOk="0">
                    <a:moveTo>
                      <a:pt x="22552" y="1139"/>
                    </a:moveTo>
                    <a:cubicBezTo>
                      <a:pt x="23368" y="1139"/>
                      <a:pt x="24179" y="1167"/>
                      <a:pt x="24963" y="1274"/>
                    </a:cubicBezTo>
                    <a:cubicBezTo>
                      <a:pt x="26542" y="1374"/>
                      <a:pt x="28096" y="1374"/>
                      <a:pt x="29574" y="1374"/>
                    </a:cubicBezTo>
                    <a:cubicBezTo>
                      <a:pt x="30702" y="1374"/>
                      <a:pt x="31554" y="2101"/>
                      <a:pt x="32582" y="2527"/>
                    </a:cubicBezTo>
                    <a:cubicBezTo>
                      <a:pt x="34361" y="3254"/>
                      <a:pt x="34587" y="4933"/>
                      <a:pt x="34687" y="6587"/>
                    </a:cubicBezTo>
                    <a:cubicBezTo>
                      <a:pt x="34687" y="8066"/>
                      <a:pt x="34687" y="9520"/>
                      <a:pt x="34587" y="10973"/>
                    </a:cubicBezTo>
                    <a:cubicBezTo>
                      <a:pt x="34462" y="14332"/>
                      <a:pt x="34587" y="17665"/>
                      <a:pt x="34361" y="20998"/>
                    </a:cubicBezTo>
                    <a:cubicBezTo>
                      <a:pt x="34161" y="23730"/>
                      <a:pt x="34462" y="26437"/>
                      <a:pt x="34161" y="29144"/>
                    </a:cubicBezTo>
                    <a:cubicBezTo>
                      <a:pt x="34061" y="30096"/>
                      <a:pt x="33434" y="30923"/>
                      <a:pt x="32582" y="31449"/>
                    </a:cubicBezTo>
                    <a:cubicBezTo>
                      <a:pt x="31821" y="31881"/>
                      <a:pt x="31127" y="32229"/>
                      <a:pt x="30266" y="32229"/>
                    </a:cubicBezTo>
                    <a:cubicBezTo>
                      <a:pt x="30078" y="32229"/>
                      <a:pt x="29881" y="32212"/>
                      <a:pt x="29675" y="32176"/>
                    </a:cubicBezTo>
                    <a:lnTo>
                      <a:pt x="21203" y="32176"/>
                    </a:lnTo>
                    <a:cubicBezTo>
                      <a:pt x="19850" y="32176"/>
                      <a:pt x="18396" y="32277"/>
                      <a:pt x="16918" y="32377"/>
                    </a:cubicBezTo>
                    <a:cubicBezTo>
                      <a:pt x="14637" y="32602"/>
                      <a:pt x="12231" y="32803"/>
                      <a:pt x="9925" y="32803"/>
                    </a:cubicBezTo>
                    <a:cubicBezTo>
                      <a:pt x="7644" y="32803"/>
                      <a:pt x="5238" y="32703"/>
                      <a:pt x="3133" y="31550"/>
                    </a:cubicBezTo>
                    <a:cubicBezTo>
                      <a:pt x="2306" y="31023"/>
                      <a:pt x="1880" y="30196"/>
                      <a:pt x="1479" y="29244"/>
                    </a:cubicBezTo>
                    <a:cubicBezTo>
                      <a:pt x="527" y="27164"/>
                      <a:pt x="953" y="24983"/>
                      <a:pt x="953" y="22778"/>
                    </a:cubicBezTo>
                    <a:lnTo>
                      <a:pt x="953" y="15986"/>
                    </a:lnTo>
                    <a:cubicBezTo>
                      <a:pt x="953" y="14532"/>
                      <a:pt x="953" y="13078"/>
                      <a:pt x="852" y="11600"/>
                    </a:cubicBezTo>
                    <a:cubicBezTo>
                      <a:pt x="852" y="10347"/>
                      <a:pt x="627" y="9093"/>
                      <a:pt x="852" y="7840"/>
                    </a:cubicBezTo>
                    <a:cubicBezTo>
                      <a:pt x="1053" y="6587"/>
                      <a:pt x="627" y="5234"/>
                      <a:pt x="1379" y="3981"/>
                    </a:cubicBezTo>
                    <a:cubicBezTo>
                      <a:pt x="2206" y="2627"/>
                      <a:pt x="3359" y="2001"/>
                      <a:pt x="4812" y="1800"/>
                    </a:cubicBezTo>
                    <a:cubicBezTo>
                      <a:pt x="6038" y="1547"/>
                      <a:pt x="7309" y="1309"/>
                      <a:pt x="8555" y="1309"/>
                    </a:cubicBezTo>
                    <a:cubicBezTo>
                      <a:pt x="8914" y="1309"/>
                      <a:pt x="9271" y="1329"/>
                      <a:pt x="9624" y="1374"/>
                    </a:cubicBezTo>
                    <a:cubicBezTo>
                      <a:pt x="9861" y="1388"/>
                      <a:pt x="10095" y="1395"/>
                      <a:pt x="10329" y="1395"/>
                    </a:cubicBezTo>
                    <a:cubicBezTo>
                      <a:pt x="11732" y="1395"/>
                      <a:pt x="13097" y="1174"/>
                      <a:pt x="14537" y="1174"/>
                    </a:cubicBezTo>
                    <a:lnTo>
                      <a:pt x="19850" y="1174"/>
                    </a:lnTo>
                    <a:cubicBezTo>
                      <a:pt x="20734" y="1174"/>
                      <a:pt x="21645" y="1139"/>
                      <a:pt x="22552" y="1139"/>
                    </a:cubicBezTo>
                    <a:close/>
                    <a:moveTo>
                      <a:pt x="11761" y="0"/>
                    </a:moveTo>
                    <a:cubicBezTo>
                      <a:pt x="11016" y="0"/>
                      <a:pt x="10233" y="221"/>
                      <a:pt x="9524" y="221"/>
                    </a:cubicBezTo>
                    <a:cubicBezTo>
                      <a:pt x="7419" y="422"/>
                      <a:pt x="5238" y="547"/>
                      <a:pt x="3258" y="948"/>
                    </a:cubicBezTo>
                    <a:cubicBezTo>
                      <a:pt x="1780" y="1274"/>
                      <a:pt x="627" y="2627"/>
                      <a:pt x="326" y="3981"/>
                    </a:cubicBezTo>
                    <a:cubicBezTo>
                      <a:pt x="0" y="5560"/>
                      <a:pt x="126" y="7214"/>
                      <a:pt x="0" y="8793"/>
                    </a:cubicBezTo>
                    <a:cubicBezTo>
                      <a:pt x="0" y="10672"/>
                      <a:pt x="126" y="12652"/>
                      <a:pt x="126" y="14532"/>
                    </a:cubicBezTo>
                    <a:lnTo>
                      <a:pt x="126" y="21725"/>
                    </a:lnTo>
                    <a:cubicBezTo>
                      <a:pt x="226" y="23830"/>
                      <a:pt x="0" y="26011"/>
                      <a:pt x="326" y="28116"/>
                    </a:cubicBezTo>
                    <a:cubicBezTo>
                      <a:pt x="326" y="29870"/>
                      <a:pt x="1379" y="32076"/>
                      <a:pt x="2406" y="32502"/>
                    </a:cubicBezTo>
                    <a:cubicBezTo>
                      <a:pt x="3885" y="33003"/>
                      <a:pt x="5539" y="33329"/>
                      <a:pt x="7118" y="33530"/>
                    </a:cubicBezTo>
                    <a:cubicBezTo>
                      <a:pt x="7901" y="33600"/>
                      <a:pt x="8684" y="33627"/>
                      <a:pt x="9469" y="33627"/>
                    </a:cubicBezTo>
                    <a:cubicBezTo>
                      <a:pt x="11200" y="33627"/>
                      <a:pt x="12945" y="33498"/>
                      <a:pt x="14737" y="33429"/>
                    </a:cubicBezTo>
                    <a:cubicBezTo>
                      <a:pt x="18296" y="33429"/>
                      <a:pt x="21930" y="33429"/>
                      <a:pt x="25489" y="33329"/>
                    </a:cubicBezTo>
                    <a:cubicBezTo>
                      <a:pt x="26514" y="33329"/>
                      <a:pt x="27569" y="33419"/>
                      <a:pt x="28622" y="33419"/>
                    </a:cubicBezTo>
                    <a:cubicBezTo>
                      <a:pt x="29499" y="33419"/>
                      <a:pt x="30374" y="33357"/>
                      <a:pt x="31228" y="33129"/>
                    </a:cubicBezTo>
                    <a:cubicBezTo>
                      <a:pt x="32707" y="32703"/>
                      <a:pt x="33960" y="31976"/>
                      <a:pt x="34687" y="30622"/>
                    </a:cubicBezTo>
                    <a:cubicBezTo>
                      <a:pt x="35514" y="28843"/>
                      <a:pt x="34988" y="26963"/>
                      <a:pt x="35314" y="25184"/>
                    </a:cubicBezTo>
                    <a:cubicBezTo>
                      <a:pt x="35414" y="24657"/>
                      <a:pt x="35213" y="24031"/>
                      <a:pt x="35314" y="23505"/>
                    </a:cubicBezTo>
                    <a:cubicBezTo>
                      <a:pt x="35514" y="22251"/>
                      <a:pt x="35314" y="20998"/>
                      <a:pt x="35414" y="19745"/>
                    </a:cubicBezTo>
                    <a:cubicBezTo>
                      <a:pt x="35614" y="18918"/>
                      <a:pt x="35414" y="18091"/>
                      <a:pt x="35514" y="17139"/>
                    </a:cubicBezTo>
                    <a:cubicBezTo>
                      <a:pt x="35614" y="16211"/>
                      <a:pt x="35514" y="15159"/>
                      <a:pt x="35414" y="14206"/>
                    </a:cubicBezTo>
                    <a:cubicBezTo>
                      <a:pt x="35414" y="13479"/>
                      <a:pt x="35213" y="12652"/>
                      <a:pt x="35314" y="11926"/>
                    </a:cubicBezTo>
                    <a:cubicBezTo>
                      <a:pt x="35514" y="10672"/>
                      <a:pt x="35514" y="9319"/>
                      <a:pt x="35514" y="8066"/>
                    </a:cubicBezTo>
                    <a:cubicBezTo>
                      <a:pt x="35514" y="7214"/>
                      <a:pt x="35314" y="6286"/>
                      <a:pt x="35414" y="5434"/>
                    </a:cubicBezTo>
                    <a:cubicBezTo>
                      <a:pt x="35414" y="4607"/>
                      <a:pt x="35088" y="3780"/>
                      <a:pt x="34687" y="3053"/>
                    </a:cubicBezTo>
                    <a:cubicBezTo>
                      <a:pt x="34061" y="1900"/>
                      <a:pt x="33008" y="1274"/>
                      <a:pt x="31755" y="748"/>
                    </a:cubicBezTo>
                    <a:cubicBezTo>
                      <a:pt x="30753" y="377"/>
                      <a:pt x="29675" y="102"/>
                      <a:pt x="28587" y="102"/>
                    </a:cubicBezTo>
                    <a:cubicBezTo>
                      <a:pt x="28424" y="102"/>
                      <a:pt x="28260" y="108"/>
                      <a:pt x="28096" y="121"/>
                    </a:cubicBezTo>
                    <a:cubicBezTo>
                      <a:pt x="27689" y="173"/>
                      <a:pt x="27281" y="192"/>
                      <a:pt x="26872" y="192"/>
                    </a:cubicBezTo>
                    <a:cubicBezTo>
                      <a:pt x="25953" y="192"/>
                      <a:pt x="25029" y="100"/>
                      <a:pt x="24112" y="100"/>
                    </a:cubicBezTo>
                    <a:cubicBezTo>
                      <a:pt x="23877" y="100"/>
                      <a:pt x="23643" y="106"/>
                      <a:pt x="23409" y="121"/>
                    </a:cubicBezTo>
                    <a:cubicBezTo>
                      <a:pt x="22256" y="121"/>
                      <a:pt x="21103" y="21"/>
                      <a:pt x="19950" y="21"/>
                    </a:cubicBezTo>
                    <a:cubicBezTo>
                      <a:pt x="19119" y="102"/>
                      <a:pt x="18206" y="249"/>
                      <a:pt x="17276" y="249"/>
                    </a:cubicBezTo>
                    <a:cubicBezTo>
                      <a:pt x="17057" y="249"/>
                      <a:pt x="16837" y="240"/>
                      <a:pt x="16617" y="221"/>
                    </a:cubicBezTo>
                    <a:cubicBezTo>
                      <a:pt x="15890" y="121"/>
                      <a:pt x="15157" y="121"/>
                      <a:pt x="14411" y="121"/>
                    </a:cubicBezTo>
                    <a:cubicBezTo>
                      <a:pt x="13666" y="121"/>
                      <a:pt x="12908" y="121"/>
                      <a:pt x="12131" y="21"/>
                    </a:cubicBezTo>
                    <a:cubicBezTo>
                      <a:pt x="12009" y="6"/>
                      <a:pt x="11886" y="0"/>
                      <a:pt x="11761" y="0"/>
                    </a:cubicBezTo>
                    <a:close/>
                  </a:path>
                </a:pathLst>
              </a:custGeom>
              <a:solidFill>
                <a:srgbClr val="222F3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393;p20"/>
              <p:cNvSpPr txBox="1"/>
              <p:nvPr/>
            </p:nvSpPr>
            <p:spPr>
              <a:xfrm>
                <a:off x="5488078" y="2962588"/>
                <a:ext cx="1301700" cy="8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algn="ctr" defTabSz="1069665">
                  <a:buClr>
                    <a:srgbClr val="000000"/>
                  </a:buClr>
                </a:pPr>
                <a:r>
                  <a:rPr lang="ko-KR" altLang="en-US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이해가 안되는 부분이 많았지만 팀원들과 함께하며 이해할 수 있었고 많은 도움이 되었습니다</a:t>
                </a:r>
                <a:r>
                  <a:rPr lang="en-US" altLang="ko-KR" sz="1404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.</a:t>
                </a:r>
                <a:endParaRPr sz="1404" kern="0" dirty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endParaRPr>
              </a:p>
            </p:txBody>
          </p:sp>
        </p:grpSp>
        <p:grpSp>
          <p:nvGrpSpPr>
            <p:cNvPr id="107" name="Google Shape;394;p20"/>
            <p:cNvGrpSpPr/>
            <p:nvPr/>
          </p:nvGrpSpPr>
          <p:grpSpPr>
            <a:xfrm>
              <a:off x="5412392" y="1316125"/>
              <a:ext cx="1419175" cy="604763"/>
              <a:chOff x="5412392" y="1316125"/>
              <a:chExt cx="1419175" cy="604763"/>
            </a:xfrm>
          </p:grpSpPr>
          <p:sp>
            <p:nvSpPr>
              <p:cNvPr id="113" name="Google Shape;395;p20"/>
              <p:cNvSpPr/>
              <p:nvPr/>
            </p:nvSpPr>
            <p:spPr>
              <a:xfrm>
                <a:off x="5412392" y="1316125"/>
                <a:ext cx="1419175" cy="604763"/>
              </a:xfrm>
              <a:custGeom>
                <a:avLst/>
                <a:gdLst/>
                <a:ahLst/>
                <a:cxnLst/>
                <a:rect l="l" t="t" r="r" b="b"/>
                <a:pathLst>
                  <a:path w="35716" h="18213" extrusionOk="0">
                    <a:moveTo>
                      <a:pt x="24767" y="686"/>
                    </a:moveTo>
                    <a:cubicBezTo>
                      <a:pt x="25767" y="686"/>
                      <a:pt x="26750" y="757"/>
                      <a:pt x="27796" y="828"/>
                    </a:cubicBezTo>
                    <a:cubicBezTo>
                      <a:pt x="29149" y="828"/>
                      <a:pt x="30603" y="1053"/>
                      <a:pt x="32056" y="1053"/>
                    </a:cubicBezTo>
                    <a:cubicBezTo>
                      <a:pt x="32104" y="1049"/>
                      <a:pt x="32152" y="1046"/>
                      <a:pt x="32201" y="1046"/>
                    </a:cubicBezTo>
                    <a:cubicBezTo>
                      <a:pt x="33229" y="1046"/>
                      <a:pt x="34467" y="2042"/>
                      <a:pt x="34563" y="3334"/>
                    </a:cubicBezTo>
                    <a:cubicBezTo>
                      <a:pt x="34788" y="4813"/>
                      <a:pt x="34688" y="6166"/>
                      <a:pt x="34788" y="7519"/>
                    </a:cubicBezTo>
                    <a:cubicBezTo>
                      <a:pt x="34888" y="9299"/>
                      <a:pt x="34788" y="11078"/>
                      <a:pt x="34989" y="12732"/>
                    </a:cubicBezTo>
                    <a:cubicBezTo>
                      <a:pt x="35089" y="13885"/>
                      <a:pt x="34888" y="15038"/>
                      <a:pt x="33936" y="15765"/>
                    </a:cubicBezTo>
                    <a:cubicBezTo>
                      <a:pt x="33320" y="16296"/>
                      <a:pt x="32631" y="16990"/>
                      <a:pt x="31672" y="16990"/>
                    </a:cubicBezTo>
                    <a:cubicBezTo>
                      <a:pt x="31500" y="16990"/>
                      <a:pt x="31319" y="16967"/>
                      <a:pt x="31129" y="16918"/>
                    </a:cubicBezTo>
                    <a:cubicBezTo>
                      <a:pt x="30374" y="17099"/>
                      <a:pt x="29600" y="17144"/>
                      <a:pt x="28816" y="17144"/>
                    </a:cubicBezTo>
                    <a:cubicBezTo>
                      <a:pt x="28027" y="17144"/>
                      <a:pt x="27227" y="17098"/>
                      <a:pt x="26424" y="17098"/>
                    </a:cubicBezTo>
                    <a:cubicBezTo>
                      <a:pt x="26146" y="17098"/>
                      <a:pt x="25868" y="17104"/>
                      <a:pt x="25590" y="17118"/>
                    </a:cubicBezTo>
                    <a:cubicBezTo>
                      <a:pt x="25410" y="17146"/>
                      <a:pt x="25229" y="17156"/>
                      <a:pt x="25048" y="17156"/>
                    </a:cubicBezTo>
                    <a:cubicBezTo>
                      <a:pt x="24394" y="17156"/>
                      <a:pt x="23731" y="17018"/>
                      <a:pt x="23084" y="17018"/>
                    </a:cubicBezTo>
                    <a:cubicBezTo>
                      <a:pt x="21841" y="17018"/>
                      <a:pt x="20517" y="16890"/>
                      <a:pt x="19178" y="16890"/>
                    </a:cubicBezTo>
                    <a:cubicBezTo>
                      <a:pt x="18843" y="16890"/>
                      <a:pt x="18507" y="16898"/>
                      <a:pt x="18171" y="16918"/>
                    </a:cubicBezTo>
                    <a:cubicBezTo>
                      <a:pt x="16818" y="17018"/>
                      <a:pt x="15465" y="17018"/>
                      <a:pt x="14111" y="17018"/>
                    </a:cubicBezTo>
                    <a:cubicBezTo>
                      <a:pt x="12131" y="17118"/>
                      <a:pt x="10026" y="17244"/>
                      <a:pt x="8046" y="17344"/>
                    </a:cubicBezTo>
                    <a:cubicBezTo>
                      <a:pt x="6592" y="17344"/>
                      <a:pt x="5239" y="17344"/>
                      <a:pt x="3760" y="17244"/>
                    </a:cubicBezTo>
                    <a:cubicBezTo>
                      <a:pt x="2833" y="17118"/>
                      <a:pt x="1480" y="15464"/>
                      <a:pt x="1354" y="14512"/>
                    </a:cubicBezTo>
                    <a:cubicBezTo>
                      <a:pt x="1254" y="13058"/>
                      <a:pt x="953" y="11605"/>
                      <a:pt x="853" y="10226"/>
                    </a:cubicBezTo>
                    <a:cubicBezTo>
                      <a:pt x="853" y="8973"/>
                      <a:pt x="1054" y="7845"/>
                      <a:pt x="1054" y="6692"/>
                    </a:cubicBezTo>
                    <a:cubicBezTo>
                      <a:pt x="1054" y="5339"/>
                      <a:pt x="1354" y="4186"/>
                      <a:pt x="1780" y="3033"/>
                    </a:cubicBezTo>
                    <a:cubicBezTo>
                      <a:pt x="2106" y="2206"/>
                      <a:pt x="2833" y="1780"/>
                      <a:pt x="3560" y="1579"/>
                    </a:cubicBezTo>
                    <a:cubicBezTo>
                      <a:pt x="6267" y="828"/>
                      <a:pt x="9099" y="1053"/>
                      <a:pt x="11806" y="953"/>
                    </a:cubicBezTo>
                    <a:cubicBezTo>
                      <a:pt x="12637" y="953"/>
                      <a:pt x="13433" y="918"/>
                      <a:pt x="14227" y="918"/>
                    </a:cubicBezTo>
                    <a:cubicBezTo>
                      <a:pt x="14942" y="918"/>
                      <a:pt x="15656" y="946"/>
                      <a:pt x="16392" y="1053"/>
                    </a:cubicBezTo>
                    <a:cubicBezTo>
                      <a:pt x="16495" y="1067"/>
                      <a:pt x="16597" y="1073"/>
                      <a:pt x="16700" y="1073"/>
                    </a:cubicBezTo>
                    <a:cubicBezTo>
                      <a:pt x="17220" y="1073"/>
                      <a:pt x="17729" y="924"/>
                      <a:pt x="18236" y="924"/>
                    </a:cubicBezTo>
                    <a:cubicBezTo>
                      <a:pt x="18357" y="924"/>
                      <a:pt x="18477" y="932"/>
                      <a:pt x="18598" y="953"/>
                    </a:cubicBezTo>
                    <a:cubicBezTo>
                      <a:pt x="18948" y="953"/>
                      <a:pt x="19344" y="997"/>
                      <a:pt x="19687" y="997"/>
                    </a:cubicBezTo>
                    <a:cubicBezTo>
                      <a:pt x="19859" y="997"/>
                      <a:pt x="20018" y="986"/>
                      <a:pt x="20151" y="953"/>
                    </a:cubicBezTo>
                    <a:cubicBezTo>
                      <a:pt x="20728" y="840"/>
                      <a:pt x="21304" y="840"/>
                      <a:pt x="21868" y="840"/>
                    </a:cubicBezTo>
                    <a:cubicBezTo>
                      <a:pt x="22432" y="840"/>
                      <a:pt x="22984" y="840"/>
                      <a:pt x="23510" y="727"/>
                    </a:cubicBezTo>
                    <a:cubicBezTo>
                      <a:pt x="23936" y="698"/>
                      <a:pt x="24353" y="686"/>
                      <a:pt x="24767" y="686"/>
                    </a:cubicBezTo>
                    <a:close/>
                    <a:moveTo>
                      <a:pt x="23710" y="0"/>
                    </a:moveTo>
                    <a:cubicBezTo>
                      <a:pt x="21931" y="0"/>
                      <a:pt x="20151" y="0"/>
                      <a:pt x="18397" y="101"/>
                    </a:cubicBezTo>
                    <a:cubicBezTo>
                      <a:pt x="17628" y="101"/>
                      <a:pt x="16860" y="145"/>
                      <a:pt x="16121" y="145"/>
                    </a:cubicBezTo>
                    <a:cubicBezTo>
                      <a:pt x="15752" y="145"/>
                      <a:pt x="15389" y="134"/>
                      <a:pt x="15039" y="101"/>
                    </a:cubicBezTo>
                    <a:cubicBezTo>
                      <a:pt x="14614" y="53"/>
                      <a:pt x="14197" y="34"/>
                      <a:pt x="13786" y="34"/>
                    </a:cubicBezTo>
                    <a:cubicBezTo>
                      <a:pt x="12469" y="34"/>
                      <a:pt x="11205" y="231"/>
                      <a:pt x="9926" y="326"/>
                    </a:cubicBezTo>
                    <a:cubicBezTo>
                      <a:pt x="9181" y="397"/>
                      <a:pt x="8450" y="468"/>
                      <a:pt x="7713" y="468"/>
                    </a:cubicBezTo>
                    <a:cubicBezTo>
                      <a:pt x="7407" y="468"/>
                      <a:pt x="7101" y="456"/>
                      <a:pt x="6793" y="427"/>
                    </a:cubicBezTo>
                    <a:cubicBezTo>
                      <a:pt x="6511" y="400"/>
                      <a:pt x="6231" y="387"/>
                      <a:pt x="5951" y="387"/>
                    </a:cubicBezTo>
                    <a:cubicBezTo>
                      <a:pt x="5188" y="387"/>
                      <a:pt x="4431" y="480"/>
                      <a:pt x="3660" y="627"/>
                    </a:cubicBezTo>
                    <a:cubicBezTo>
                      <a:pt x="2507" y="828"/>
                      <a:pt x="1480" y="1454"/>
                      <a:pt x="1054" y="2507"/>
                    </a:cubicBezTo>
                    <a:cubicBezTo>
                      <a:pt x="527" y="3760"/>
                      <a:pt x="227" y="5013"/>
                      <a:pt x="101" y="6366"/>
                    </a:cubicBezTo>
                    <a:cubicBezTo>
                      <a:pt x="1" y="7845"/>
                      <a:pt x="1" y="9399"/>
                      <a:pt x="101" y="10978"/>
                    </a:cubicBezTo>
                    <a:cubicBezTo>
                      <a:pt x="101" y="12432"/>
                      <a:pt x="1" y="13885"/>
                      <a:pt x="527" y="15364"/>
                    </a:cubicBezTo>
                    <a:cubicBezTo>
                      <a:pt x="953" y="16392"/>
                      <a:pt x="1580" y="17118"/>
                      <a:pt x="2607" y="17745"/>
                    </a:cubicBezTo>
                    <a:cubicBezTo>
                      <a:pt x="3298" y="18117"/>
                      <a:pt x="4026" y="18207"/>
                      <a:pt x="4757" y="18207"/>
                    </a:cubicBezTo>
                    <a:cubicBezTo>
                      <a:pt x="5440" y="18207"/>
                      <a:pt x="6126" y="18129"/>
                      <a:pt x="6785" y="18129"/>
                    </a:cubicBezTo>
                    <a:cubicBezTo>
                      <a:pt x="7034" y="18129"/>
                      <a:pt x="7280" y="18140"/>
                      <a:pt x="7520" y="18171"/>
                    </a:cubicBezTo>
                    <a:cubicBezTo>
                      <a:pt x="7887" y="18200"/>
                      <a:pt x="8254" y="18212"/>
                      <a:pt x="8621" y="18212"/>
                    </a:cubicBezTo>
                    <a:cubicBezTo>
                      <a:pt x="9507" y="18212"/>
                      <a:pt x="10393" y="18142"/>
                      <a:pt x="11279" y="18071"/>
                    </a:cubicBezTo>
                    <a:cubicBezTo>
                      <a:pt x="12154" y="17904"/>
                      <a:pt x="13028" y="17720"/>
                      <a:pt x="13888" y="17720"/>
                    </a:cubicBezTo>
                    <a:cubicBezTo>
                      <a:pt x="14063" y="17720"/>
                      <a:pt x="14238" y="17728"/>
                      <a:pt x="14412" y="17745"/>
                    </a:cubicBezTo>
                    <a:cubicBezTo>
                      <a:pt x="15465" y="17745"/>
                      <a:pt x="16618" y="17645"/>
                      <a:pt x="17645" y="17645"/>
                    </a:cubicBezTo>
                    <a:cubicBezTo>
                      <a:pt x="19650" y="17645"/>
                      <a:pt x="21630" y="17745"/>
                      <a:pt x="23610" y="17745"/>
                    </a:cubicBezTo>
                    <a:cubicBezTo>
                      <a:pt x="25064" y="17745"/>
                      <a:pt x="26542" y="17870"/>
                      <a:pt x="27996" y="17970"/>
                    </a:cubicBezTo>
                    <a:cubicBezTo>
                      <a:pt x="28158" y="17981"/>
                      <a:pt x="28318" y="17986"/>
                      <a:pt x="28479" y="17986"/>
                    </a:cubicBezTo>
                    <a:cubicBezTo>
                      <a:pt x="29858" y="17986"/>
                      <a:pt x="31190" y="17634"/>
                      <a:pt x="32583" y="17544"/>
                    </a:cubicBezTo>
                    <a:cubicBezTo>
                      <a:pt x="34061" y="17444"/>
                      <a:pt x="35089" y="16392"/>
                      <a:pt x="35415" y="15038"/>
                    </a:cubicBezTo>
                    <a:cubicBezTo>
                      <a:pt x="35615" y="14311"/>
                      <a:pt x="35515" y="13484"/>
                      <a:pt x="35615" y="12732"/>
                    </a:cubicBezTo>
                    <a:cubicBezTo>
                      <a:pt x="35715" y="11479"/>
                      <a:pt x="35715" y="10126"/>
                      <a:pt x="35715" y="8873"/>
                    </a:cubicBezTo>
                    <a:cubicBezTo>
                      <a:pt x="35615" y="7219"/>
                      <a:pt x="35515" y="5439"/>
                      <a:pt x="35415" y="3660"/>
                    </a:cubicBezTo>
                    <a:cubicBezTo>
                      <a:pt x="35515" y="2707"/>
                      <a:pt x="34162" y="727"/>
                      <a:pt x="33309" y="527"/>
                    </a:cubicBezTo>
                    <a:cubicBezTo>
                      <a:pt x="32182" y="326"/>
                      <a:pt x="30928" y="201"/>
                      <a:pt x="29776" y="101"/>
                    </a:cubicBezTo>
                    <a:cubicBezTo>
                      <a:pt x="27796" y="0"/>
                      <a:pt x="25690" y="0"/>
                      <a:pt x="23710" y="0"/>
                    </a:cubicBezTo>
                    <a:close/>
                  </a:path>
                </a:pathLst>
              </a:custGeom>
              <a:solidFill>
                <a:srgbClr val="222F3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396;p20"/>
              <p:cNvSpPr/>
              <p:nvPr/>
            </p:nvSpPr>
            <p:spPr>
              <a:xfrm>
                <a:off x="5441796" y="1338872"/>
                <a:ext cx="1360367" cy="553162"/>
              </a:xfrm>
              <a:custGeom>
                <a:avLst/>
                <a:gdLst/>
                <a:ahLst/>
                <a:cxnLst/>
                <a:rect l="l" t="t" r="r" b="b"/>
                <a:pathLst>
                  <a:path w="34236" h="16659" extrusionOk="0">
                    <a:moveTo>
                      <a:pt x="23914" y="1"/>
                    </a:moveTo>
                    <a:cubicBezTo>
                      <a:pt x="23500" y="1"/>
                      <a:pt x="23083" y="13"/>
                      <a:pt x="22657" y="42"/>
                    </a:cubicBezTo>
                    <a:cubicBezTo>
                      <a:pt x="22131" y="155"/>
                      <a:pt x="21579" y="155"/>
                      <a:pt x="21015" y="155"/>
                    </a:cubicBezTo>
                    <a:cubicBezTo>
                      <a:pt x="20451" y="155"/>
                      <a:pt x="19875" y="155"/>
                      <a:pt x="19298" y="268"/>
                    </a:cubicBezTo>
                    <a:cubicBezTo>
                      <a:pt x="19165" y="301"/>
                      <a:pt x="19006" y="312"/>
                      <a:pt x="18834" y="312"/>
                    </a:cubicBezTo>
                    <a:cubicBezTo>
                      <a:pt x="18491" y="312"/>
                      <a:pt x="18095" y="268"/>
                      <a:pt x="17745" y="268"/>
                    </a:cubicBezTo>
                    <a:cubicBezTo>
                      <a:pt x="17624" y="247"/>
                      <a:pt x="17504" y="239"/>
                      <a:pt x="17383" y="239"/>
                    </a:cubicBezTo>
                    <a:cubicBezTo>
                      <a:pt x="16876" y="239"/>
                      <a:pt x="16367" y="388"/>
                      <a:pt x="15847" y="388"/>
                    </a:cubicBezTo>
                    <a:cubicBezTo>
                      <a:pt x="15744" y="388"/>
                      <a:pt x="15642" y="382"/>
                      <a:pt x="15539" y="368"/>
                    </a:cubicBezTo>
                    <a:cubicBezTo>
                      <a:pt x="14803" y="261"/>
                      <a:pt x="14089" y="233"/>
                      <a:pt x="13374" y="233"/>
                    </a:cubicBezTo>
                    <a:cubicBezTo>
                      <a:pt x="12580" y="233"/>
                      <a:pt x="11784" y="268"/>
                      <a:pt x="10953" y="268"/>
                    </a:cubicBezTo>
                    <a:cubicBezTo>
                      <a:pt x="8246" y="368"/>
                      <a:pt x="5414" y="143"/>
                      <a:pt x="2707" y="894"/>
                    </a:cubicBezTo>
                    <a:cubicBezTo>
                      <a:pt x="1980" y="1095"/>
                      <a:pt x="1253" y="1521"/>
                      <a:pt x="927" y="2348"/>
                    </a:cubicBezTo>
                    <a:cubicBezTo>
                      <a:pt x="501" y="3501"/>
                      <a:pt x="201" y="4654"/>
                      <a:pt x="201" y="6007"/>
                    </a:cubicBezTo>
                    <a:cubicBezTo>
                      <a:pt x="201" y="7160"/>
                      <a:pt x="0" y="8288"/>
                      <a:pt x="0" y="9541"/>
                    </a:cubicBezTo>
                    <a:cubicBezTo>
                      <a:pt x="100" y="10920"/>
                      <a:pt x="401" y="12373"/>
                      <a:pt x="501" y="13827"/>
                    </a:cubicBezTo>
                    <a:cubicBezTo>
                      <a:pt x="627" y="14779"/>
                      <a:pt x="1980" y="16433"/>
                      <a:pt x="2907" y="16559"/>
                    </a:cubicBezTo>
                    <a:cubicBezTo>
                      <a:pt x="4386" y="16659"/>
                      <a:pt x="5739" y="16659"/>
                      <a:pt x="7193" y="16659"/>
                    </a:cubicBezTo>
                    <a:cubicBezTo>
                      <a:pt x="9173" y="16559"/>
                      <a:pt x="11278" y="16433"/>
                      <a:pt x="13258" y="16333"/>
                    </a:cubicBezTo>
                    <a:cubicBezTo>
                      <a:pt x="14612" y="16333"/>
                      <a:pt x="15965" y="16333"/>
                      <a:pt x="17318" y="16233"/>
                    </a:cubicBezTo>
                    <a:cubicBezTo>
                      <a:pt x="17654" y="16213"/>
                      <a:pt x="17990" y="16205"/>
                      <a:pt x="18325" y="16205"/>
                    </a:cubicBezTo>
                    <a:cubicBezTo>
                      <a:pt x="19664" y="16205"/>
                      <a:pt x="20988" y="16333"/>
                      <a:pt x="22231" y="16333"/>
                    </a:cubicBezTo>
                    <a:cubicBezTo>
                      <a:pt x="22878" y="16333"/>
                      <a:pt x="23541" y="16471"/>
                      <a:pt x="24195" y="16471"/>
                    </a:cubicBezTo>
                    <a:cubicBezTo>
                      <a:pt x="24376" y="16471"/>
                      <a:pt x="24557" y="16461"/>
                      <a:pt x="24737" y="16433"/>
                    </a:cubicBezTo>
                    <a:cubicBezTo>
                      <a:pt x="25015" y="16419"/>
                      <a:pt x="25293" y="16413"/>
                      <a:pt x="25571" y="16413"/>
                    </a:cubicBezTo>
                    <a:cubicBezTo>
                      <a:pt x="26374" y="16413"/>
                      <a:pt x="27174" y="16459"/>
                      <a:pt x="27963" y="16459"/>
                    </a:cubicBezTo>
                    <a:cubicBezTo>
                      <a:pt x="28747" y="16459"/>
                      <a:pt x="29521" y="16414"/>
                      <a:pt x="30276" y="16233"/>
                    </a:cubicBezTo>
                    <a:cubicBezTo>
                      <a:pt x="30466" y="16282"/>
                      <a:pt x="30647" y="16305"/>
                      <a:pt x="30819" y="16305"/>
                    </a:cubicBezTo>
                    <a:cubicBezTo>
                      <a:pt x="31778" y="16305"/>
                      <a:pt x="32467" y="15611"/>
                      <a:pt x="33083" y="15080"/>
                    </a:cubicBezTo>
                    <a:cubicBezTo>
                      <a:pt x="34035" y="14353"/>
                      <a:pt x="34236" y="13200"/>
                      <a:pt x="34136" y="12047"/>
                    </a:cubicBezTo>
                    <a:cubicBezTo>
                      <a:pt x="33935" y="10393"/>
                      <a:pt x="34035" y="8614"/>
                      <a:pt x="33935" y="6834"/>
                    </a:cubicBezTo>
                    <a:cubicBezTo>
                      <a:pt x="33835" y="5481"/>
                      <a:pt x="33935" y="4128"/>
                      <a:pt x="33710" y="2649"/>
                    </a:cubicBezTo>
                    <a:cubicBezTo>
                      <a:pt x="33614" y="1357"/>
                      <a:pt x="32376" y="361"/>
                      <a:pt x="31348" y="361"/>
                    </a:cubicBezTo>
                    <a:cubicBezTo>
                      <a:pt x="31299" y="361"/>
                      <a:pt x="31251" y="364"/>
                      <a:pt x="31203" y="368"/>
                    </a:cubicBezTo>
                    <a:cubicBezTo>
                      <a:pt x="29750" y="368"/>
                      <a:pt x="28296" y="143"/>
                      <a:pt x="26943" y="143"/>
                    </a:cubicBezTo>
                    <a:cubicBezTo>
                      <a:pt x="25897" y="72"/>
                      <a:pt x="24914" y="1"/>
                      <a:pt x="23914" y="1"/>
                    </a:cubicBezTo>
                    <a:close/>
                  </a:path>
                </a:pathLst>
              </a:custGeom>
              <a:solidFill>
                <a:srgbClr val="451E7B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397;p20"/>
              <p:cNvSpPr/>
              <p:nvPr/>
            </p:nvSpPr>
            <p:spPr>
              <a:xfrm flipH="1">
                <a:off x="5431339" y="1403485"/>
                <a:ext cx="1381281" cy="423935"/>
              </a:xfrm>
              <a:custGeom>
                <a:avLst/>
                <a:gdLst/>
                <a:ahLst/>
                <a:cxnLst/>
                <a:rect l="l" t="t" r="r" b="b"/>
                <a:pathLst>
                  <a:path w="28885" h="17419" extrusionOk="0">
                    <a:moveTo>
                      <a:pt x="0" y="0"/>
                    </a:moveTo>
                    <a:lnTo>
                      <a:pt x="0" y="17419"/>
                    </a:lnTo>
                    <a:lnTo>
                      <a:pt x="28885" y="17419"/>
                    </a:lnTo>
                    <a:lnTo>
                      <a:pt x="28885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213926" tIns="106948" rIns="106948" bIns="106948" anchor="ctr" anchorCtr="0">
                <a:noAutofit/>
              </a:bodyPr>
              <a:lstStyle/>
              <a:p>
                <a:pPr algn="ctr" defTabSz="1069665">
                  <a:buClr>
                    <a:srgbClr val="000000"/>
                  </a:buClr>
                  <a:buSzPts val="1100"/>
                </a:pPr>
                <a:r>
                  <a:rPr lang="ko-KR" altLang="en-US" sz="1989" kern="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 Extra Condensed Medium"/>
                    <a:sym typeface="Fira Sans Extra Condensed Medium"/>
                  </a:rPr>
                  <a:t>이 현 민</a:t>
                </a:r>
                <a:endParaRPr sz="1404" kern="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2" name="Google Shape;403;p20"/>
          <p:cNvGrpSpPr/>
          <p:nvPr/>
        </p:nvGrpSpPr>
        <p:grpSpPr>
          <a:xfrm>
            <a:off x="8249088" y="2307634"/>
            <a:ext cx="1678779" cy="4369389"/>
            <a:chOff x="7051756" y="1311875"/>
            <a:chExt cx="1435109" cy="3735186"/>
          </a:xfrm>
        </p:grpSpPr>
        <p:grpSp>
          <p:nvGrpSpPr>
            <p:cNvPr id="124" name="Google Shape;409;p20"/>
            <p:cNvGrpSpPr/>
            <p:nvPr/>
          </p:nvGrpSpPr>
          <p:grpSpPr>
            <a:xfrm>
              <a:off x="7055769" y="2024834"/>
              <a:ext cx="1423109" cy="3022227"/>
              <a:chOff x="7055769" y="2024834"/>
              <a:chExt cx="1423109" cy="3022227"/>
            </a:xfrm>
          </p:grpSpPr>
          <p:sp>
            <p:nvSpPr>
              <p:cNvPr id="134" name="Google Shape;410;p20"/>
              <p:cNvSpPr/>
              <p:nvPr/>
            </p:nvSpPr>
            <p:spPr>
              <a:xfrm>
                <a:off x="7055769" y="2024834"/>
                <a:ext cx="1423109" cy="3022227"/>
              </a:xfrm>
              <a:custGeom>
                <a:avLst/>
                <a:gdLst/>
                <a:ahLst/>
                <a:cxnLst/>
                <a:rect l="l" t="t" r="r" b="b"/>
                <a:pathLst>
                  <a:path w="35815" h="33460" extrusionOk="0">
                    <a:moveTo>
                      <a:pt x="18171" y="582"/>
                    </a:moveTo>
                    <a:cubicBezTo>
                      <a:pt x="18939" y="582"/>
                      <a:pt x="19708" y="627"/>
                      <a:pt x="20476" y="627"/>
                    </a:cubicBezTo>
                    <a:cubicBezTo>
                      <a:pt x="22030" y="627"/>
                      <a:pt x="23609" y="727"/>
                      <a:pt x="25163" y="727"/>
                    </a:cubicBezTo>
                    <a:cubicBezTo>
                      <a:pt x="26516" y="727"/>
                      <a:pt x="27770" y="853"/>
                      <a:pt x="29123" y="853"/>
                    </a:cubicBezTo>
                    <a:cubicBezTo>
                      <a:pt x="30176" y="853"/>
                      <a:pt x="31228" y="953"/>
                      <a:pt x="32256" y="1053"/>
                    </a:cubicBezTo>
                    <a:cubicBezTo>
                      <a:pt x="33409" y="1153"/>
                      <a:pt x="34136" y="1780"/>
                      <a:pt x="34461" y="2833"/>
                    </a:cubicBezTo>
                    <a:cubicBezTo>
                      <a:pt x="34762" y="3660"/>
                      <a:pt x="34662" y="4612"/>
                      <a:pt x="34662" y="5439"/>
                    </a:cubicBezTo>
                    <a:cubicBezTo>
                      <a:pt x="34662" y="6266"/>
                      <a:pt x="34461" y="7118"/>
                      <a:pt x="34762" y="7845"/>
                    </a:cubicBezTo>
                    <a:cubicBezTo>
                      <a:pt x="34762" y="8046"/>
                      <a:pt x="34662" y="8472"/>
                      <a:pt x="34662" y="8772"/>
                    </a:cubicBezTo>
                    <a:cubicBezTo>
                      <a:pt x="34461" y="10652"/>
                      <a:pt x="34662" y="12632"/>
                      <a:pt x="34562" y="14637"/>
                    </a:cubicBezTo>
                    <a:cubicBezTo>
                      <a:pt x="34461" y="15665"/>
                      <a:pt x="34562" y="16918"/>
                      <a:pt x="34562" y="17970"/>
                    </a:cubicBezTo>
                    <a:cubicBezTo>
                      <a:pt x="34662" y="18597"/>
                      <a:pt x="34662" y="19324"/>
                      <a:pt x="34887" y="19950"/>
                    </a:cubicBezTo>
                    <a:cubicBezTo>
                      <a:pt x="35088" y="20577"/>
                      <a:pt x="34762" y="21404"/>
                      <a:pt x="34762" y="22156"/>
                    </a:cubicBezTo>
                    <a:cubicBezTo>
                      <a:pt x="34762" y="22883"/>
                      <a:pt x="34762" y="23610"/>
                      <a:pt x="34887" y="24437"/>
                    </a:cubicBezTo>
                    <a:cubicBezTo>
                      <a:pt x="34988" y="24963"/>
                      <a:pt x="34762" y="25590"/>
                      <a:pt x="34762" y="26316"/>
                    </a:cubicBezTo>
                    <a:lnTo>
                      <a:pt x="34762" y="27670"/>
                    </a:lnTo>
                    <a:cubicBezTo>
                      <a:pt x="34662" y="29148"/>
                      <a:pt x="34461" y="30702"/>
                      <a:pt x="33208" y="31655"/>
                    </a:cubicBezTo>
                    <a:cubicBezTo>
                      <a:pt x="32481" y="32281"/>
                      <a:pt x="31429" y="32482"/>
                      <a:pt x="30501" y="32482"/>
                    </a:cubicBezTo>
                    <a:cubicBezTo>
                      <a:pt x="29875" y="32448"/>
                      <a:pt x="29259" y="32437"/>
                      <a:pt x="28648" y="32437"/>
                    </a:cubicBezTo>
                    <a:cubicBezTo>
                      <a:pt x="27424" y="32437"/>
                      <a:pt x="26216" y="32482"/>
                      <a:pt x="24963" y="32482"/>
                    </a:cubicBezTo>
                    <a:cubicBezTo>
                      <a:pt x="22857" y="32482"/>
                      <a:pt x="20777" y="32482"/>
                      <a:pt x="18697" y="32582"/>
                    </a:cubicBezTo>
                    <a:cubicBezTo>
                      <a:pt x="16391" y="32582"/>
                      <a:pt x="14085" y="32382"/>
                      <a:pt x="11704" y="32382"/>
                    </a:cubicBezTo>
                    <a:cubicBezTo>
                      <a:pt x="10326" y="32482"/>
                      <a:pt x="8872" y="32582"/>
                      <a:pt x="7419" y="32582"/>
                    </a:cubicBezTo>
                    <a:cubicBezTo>
                      <a:pt x="6842" y="32532"/>
                      <a:pt x="6266" y="32532"/>
                      <a:pt x="5702" y="32532"/>
                    </a:cubicBezTo>
                    <a:cubicBezTo>
                      <a:pt x="5138" y="32532"/>
                      <a:pt x="4587" y="32532"/>
                      <a:pt x="4060" y="32482"/>
                    </a:cubicBezTo>
                    <a:cubicBezTo>
                      <a:pt x="2181" y="32056"/>
                      <a:pt x="1554" y="31128"/>
                      <a:pt x="1454" y="29349"/>
                    </a:cubicBezTo>
                    <a:cubicBezTo>
                      <a:pt x="1253" y="27670"/>
                      <a:pt x="1353" y="26016"/>
                      <a:pt x="1253" y="24336"/>
                    </a:cubicBezTo>
                    <a:cubicBezTo>
                      <a:pt x="927" y="21003"/>
                      <a:pt x="1253" y="17544"/>
                      <a:pt x="1053" y="14111"/>
                    </a:cubicBezTo>
                    <a:cubicBezTo>
                      <a:pt x="927" y="11705"/>
                      <a:pt x="827" y="9299"/>
                      <a:pt x="927" y="6893"/>
                    </a:cubicBezTo>
                    <a:cubicBezTo>
                      <a:pt x="927" y="5740"/>
                      <a:pt x="1153" y="4712"/>
                      <a:pt x="1554" y="3660"/>
                    </a:cubicBezTo>
                    <a:cubicBezTo>
                      <a:pt x="2080" y="2607"/>
                      <a:pt x="2932" y="2206"/>
                      <a:pt x="4060" y="1880"/>
                    </a:cubicBezTo>
                    <a:cubicBezTo>
                      <a:pt x="5840" y="1354"/>
                      <a:pt x="7719" y="1254"/>
                      <a:pt x="9499" y="1053"/>
                    </a:cubicBezTo>
                    <a:cubicBezTo>
                      <a:pt x="11178" y="953"/>
                      <a:pt x="12732" y="853"/>
                      <a:pt x="14411" y="727"/>
                    </a:cubicBezTo>
                    <a:cubicBezTo>
                      <a:pt x="15238" y="727"/>
                      <a:pt x="16191" y="727"/>
                      <a:pt x="17018" y="627"/>
                    </a:cubicBezTo>
                    <a:cubicBezTo>
                      <a:pt x="17402" y="594"/>
                      <a:pt x="17786" y="582"/>
                      <a:pt x="18171" y="582"/>
                    </a:cubicBezTo>
                    <a:close/>
                    <a:moveTo>
                      <a:pt x="17745" y="0"/>
                    </a:moveTo>
                    <a:cubicBezTo>
                      <a:pt x="15338" y="0"/>
                      <a:pt x="12958" y="0"/>
                      <a:pt x="10551" y="326"/>
                    </a:cubicBezTo>
                    <a:cubicBezTo>
                      <a:pt x="10075" y="376"/>
                      <a:pt x="9580" y="376"/>
                      <a:pt x="9073" y="376"/>
                    </a:cubicBezTo>
                    <a:cubicBezTo>
                      <a:pt x="8565" y="376"/>
                      <a:pt x="8045" y="376"/>
                      <a:pt x="7519" y="427"/>
                    </a:cubicBezTo>
                    <a:cubicBezTo>
                      <a:pt x="6165" y="427"/>
                      <a:pt x="4912" y="853"/>
                      <a:pt x="3559" y="1153"/>
                    </a:cubicBezTo>
                    <a:cubicBezTo>
                      <a:pt x="1454" y="1780"/>
                      <a:pt x="627" y="2933"/>
                      <a:pt x="426" y="4612"/>
                    </a:cubicBezTo>
                    <a:cubicBezTo>
                      <a:pt x="0" y="7519"/>
                      <a:pt x="0" y="10452"/>
                      <a:pt x="201" y="13384"/>
                    </a:cubicBezTo>
                    <a:cubicBezTo>
                      <a:pt x="426" y="15665"/>
                      <a:pt x="201" y="17870"/>
                      <a:pt x="301" y="20151"/>
                    </a:cubicBezTo>
                    <a:cubicBezTo>
                      <a:pt x="301" y="21404"/>
                      <a:pt x="201" y="22657"/>
                      <a:pt x="301" y="23910"/>
                    </a:cubicBezTo>
                    <a:cubicBezTo>
                      <a:pt x="627" y="26016"/>
                      <a:pt x="426" y="28196"/>
                      <a:pt x="827" y="30301"/>
                    </a:cubicBezTo>
                    <a:cubicBezTo>
                      <a:pt x="1053" y="31329"/>
                      <a:pt x="2181" y="32908"/>
                      <a:pt x="3434" y="33008"/>
                    </a:cubicBezTo>
                    <a:cubicBezTo>
                      <a:pt x="5332" y="33203"/>
                      <a:pt x="7189" y="33324"/>
                      <a:pt x="9051" y="33324"/>
                    </a:cubicBezTo>
                    <a:cubicBezTo>
                      <a:pt x="10065" y="33324"/>
                      <a:pt x="11081" y="33288"/>
                      <a:pt x="12105" y="33209"/>
                    </a:cubicBezTo>
                    <a:cubicBezTo>
                      <a:pt x="12442" y="33190"/>
                      <a:pt x="12778" y="33182"/>
                      <a:pt x="13115" y="33182"/>
                    </a:cubicBezTo>
                    <a:cubicBezTo>
                      <a:pt x="14561" y="33182"/>
                      <a:pt x="16020" y="33333"/>
                      <a:pt x="17544" y="33434"/>
                    </a:cubicBezTo>
                    <a:cubicBezTo>
                      <a:pt x="17922" y="33452"/>
                      <a:pt x="18301" y="33460"/>
                      <a:pt x="18681" y="33460"/>
                    </a:cubicBezTo>
                    <a:cubicBezTo>
                      <a:pt x="20392" y="33460"/>
                      <a:pt x="22126" y="33309"/>
                      <a:pt x="23910" y="33309"/>
                    </a:cubicBezTo>
                    <a:cubicBezTo>
                      <a:pt x="25043" y="33309"/>
                      <a:pt x="26177" y="33333"/>
                      <a:pt x="27312" y="33333"/>
                    </a:cubicBezTo>
                    <a:cubicBezTo>
                      <a:pt x="28788" y="33333"/>
                      <a:pt x="30267" y="33293"/>
                      <a:pt x="31755" y="33108"/>
                    </a:cubicBezTo>
                    <a:cubicBezTo>
                      <a:pt x="33935" y="32908"/>
                      <a:pt x="34988" y="31229"/>
                      <a:pt x="35389" y="29549"/>
                    </a:cubicBezTo>
                    <a:cubicBezTo>
                      <a:pt x="35815" y="28296"/>
                      <a:pt x="35715" y="26943"/>
                      <a:pt x="35715" y="25590"/>
                    </a:cubicBezTo>
                    <a:lnTo>
                      <a:pt x="35715" y="19424"/>
                    </a:lnTo>
                    <a:cubicBezTo>
                      <a:pt x="35715" y="17770"/>
                      <a:pt x="35614" y="16091"/>
                      <a:pt x="35614" y="14412"/>
                    </a:cubicBezTo>
                    <a:cubicBezTo>
                      <a:pt x="35614" y="12532"/>
                      <a:pt x="35715" y="10552"/>
                      <a:pt x="35715" y="8672"/>
                    </a:cubicBezTo>
                    <a:lnTo>
                      <a:pt x="35715" y="3760"/>
                    </a:lnTo>
                    <a:cubicBezTo>
                      <a:pt x="35614" y="3133"/>
                      <a:pt x="35514" y="2607"/>
                      <a:pt x="35188" y="2106"/>
                    </a:cubicBezTo>
                    <a:cubicBezTo>
                      <a:pt x="34384" y="649"/>
                      <a:pt x="33014" y="60"/>
                      <a:pt x="31504" y="60"/>
                    </a:cubicBezTo>
                    <a:cubicBezTo>
                      <a:pt x="31273" y="60"/>
                      <a:pt x="31038" y="74"/>
                      <a:pt x="30802" y="101"/>
                    </a:cubicBezTo>
                    <a:cubicBezTo>
                      <a:pt x="29349" y="226"/>
                      <a:pt x="27870" y="226"/>
                      <a:pt x="26416" y="226"/>
                    </a:cubicBezTo>
                    <a:cubicBezTo>
                      <a:pt x="23484" y="101"/>
                      <a:pt x="20677" y="0"/>
                      <a:pt x="17745" y="0"/>
                    </a:cubicBezTo>
                    <a:close/>
                  </a:path>
                </a:pathLst>
              </a:custGeom>
              <a:solidFill>
                <a:srgbClr val="222F3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411;p20"/>
              <p:cNvSpPr txBox="1"/>
              <p:nvPr/>
            </p:nvSpPr>
            <p:spPr>
              <a:xfrm>
                <a:off x="7116473" y="3027729"/>
                <a:ext cx="1301700" cy="8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algn="ctr" defTabSz="1069665">
                  <a:buClr>
                    <a:srgbClr val="000000"/>
                  </a:buClr>
                  <a:buSzPts val="1100"/>
                </a:pPr>
                <a:r>
                  <a:rPr lang="ko-KR" altLang="en-US" sz="1200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수업내용을 완벽하게 이해하지 못한 상태에서 프로젝트에 참여하게 되어 어려운 점이 있었고</a:t>
                </a:r>
                <a:r>
                  <a:rPr lang="en-US" altLang="ko-KR" sz="1200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, </a:t>
                </a:r>
                <a:r>
                  <a:rPr lang="ko-KR" altLang="en-US" sz="1200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코드를 이해하는데 시간이 좀 걸렸지만 공부하는데 도움이 되었습니다</a:t>
                </a:r>
                <a:r>
                  <a:rPr lang="en-US" altLang="ko-KR" sz="1200" kern="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"/>
                    <a:sym typeface="Fira Sans"/>
                  </a:rPr>
                  <a:t>.</a:t>
                </a:r>
                <a:endParaRPr sz="1200" kern="0" dirty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endParaRPr>
              </a:p>
            </p:txBody>
          </p:sp>
        </p:grpSp>
        <p:grpSp>
          <p:nvGrpSpPr>
            <p:cNvPr id="125" name="Google Shape;412;p20"/>
            <p:cNvGrpSpPr/>
            <p:nvPr/>
          </p:nvGrpSpPr>
          <p:grpSpPr>
            <a:xfrm>
              <a:off x="7051756" y="1311875"/>
              <a:ext cx="1435109" cy="595332"/>
              <a:chOff x="7051756" y="1311875"/>
              <a:chExt cx="1435109" cy="595332"/>
            </a:xfrm>
          </p:grpSpPr>
          <p:sp>
            <p:nvSpPr>
              <p:cNvPr id="131" name="Google Shape;413;p20"/>
              <p:cNvSpPr/>
              <p:nvPr/>
            </p:nvSpPr>
            <p:spPr>
              <a:xfrm>
                <a:off x="7051756" y="1311875"/>
                <a:ext cx="1435109" cy="595332"/>
              </a:xfrm>
              <a:custGeom>
                <a:avLst/>
                <a:gdLst/>
                <a:ahLst/>
                <a:cxnLst/>
                <a:rect l="l" t="t" r="r" b="b"/>
                <a:pathLst>
                  <a:path w="36117" h="17929" extrusionOk="0">
                    <a:moveTo>
                      <a:pt x="17224" y="610"/>
                    </a:moveTo>
                    <a:cubicBezTo>
                      <a:pt x="18135" y="610"/>
                      <a:pt x="19065" y="655"/>
                      <a:pt x="20051" y="655"/>
                    </a:cubicBezTo>
                    <a:cubicBezTo>
                      <a:pt x="21830" y="655"/>
                      <a:pt x="23710" y="755"/>
                      <a:pt x="25465" y="755"/>
                    </a:cubicBezTo>
                    <a:cubicBezTo>
                      <a:pt x="25847" y="737"/>
                      <a:pt x="26229" y="729"/>
                      <a:pt x="26610" y="729"/>
                    </a:cubicBezTo>
                    <a:cubicBezTo>
                      <a:pt x="28323" y="729"/>
                      <a:pt x="30010" y="896"/>
                      <a:pt x="31630" y="1081"/>
                    </a:cubicBezTo>
                    <a:cubicBezTo>
                      <a:pt x="33836" y="1382"/>
                      <a:pt x="34988" y="2835"/>
                      <a:pt x="34763" y="5141"/>
                    </a:cubicBezTo>
                    <a:cubicBezTo>
                      <a:pt x="34763" y="5768"/>
                      <a:pt x="34988" y="6494"/>
                      <a:pt x="35089" y="7121"/>
                    </a:cubicBezTo>
                    <a:cubicBezTo>
                      <a:pt x="35089" y="8474"/>
                      <a:pt x="34863" y="9953"/>
                      <a:pt x="35089" y="11306"/>
                    </a:cubicBezTo>
                    <a:cubicBezTo>
                      <a:pt x="35289" y="12760"/>
                      <a:pt x="35089" y="14239"/>
                      <a:pt x="34562" y="15692"/>
                    </a:cubicBezTo>
                    <a:cubicBezTo>
                      <a:pt x="34362" y="16419"/>
                      <a:pt x="33510" y="16620"/>
                      <a:pt x="32783" y="16845"/>
                    </a:cubicBezTo>
                    <a:cubicBezTo>
                      <a:pt x="32357" y="16919"/>
                      <a:pt x="31931" y="16939"/>
                      <a:pt x="31507" y="16939"/>
                    </a:cubicBezTo>
                    <a:cubicBezTo>
                      <a:pt x="31042" y="16939"/>
                      <a:pt x="30579" y="16916"/>
                      <a:pt x="30119" y="16916"/>
                    </a:cubicBezTo>
                    <a:cubicBezTo>
                      <a:pt x="29862" y="16916"/>
                      <a:pt x="29605" y="16923"/>
                      <a:pt x="29349" y="16946"/>
                    </a:cubicBezTo>
                    <a:cubicBezTo>
                      <a:pt x="28196" y="16946"/>
                      <a:pt x="27144" y="16845"/>
                      <a:pt x="25991" y="16845"/>
                    </a:cubicBezTo>
                    <a:cubicBezTo>
                      <a:pt x="25829" y="16859"/>
                      <a:pt x="25668" y="16865"/>
                      <a:pt x="25507" y="16865"/>
                    </a:cubicBezTo>
                    <a:cubicBezTo>
                      <a:pt x="24829" y="16865"/>
                      <a:pt x="24157" y="16764"/>
                      <a:pt x="23481" y="16764"/>
                    </a:cubicBezTo>
                    <a:cubicBezTo>
                      <a:pt x="23174" y="16764"/>
                      <a:pt x="22867" y="16785"/>
                      <a:pt x="22557" y="16845"/>
                    </a:cubicBezTo>
                    <a:cubicBezTo>
                      <a:pt x="22331" y="16885"/>
                      <a:pt x="22101" y="16900"/>
                      <a:pt x="21868" y="16900"/>
                    </a:cubicBezTo>
                    <a:cubicBezTo>
                      <a:pt x="21070" y="16900"/>
                      <a:pt x="20236" y="16722"/>
                      <a:pt x="19395" y="16722"/>
                    </a:cubicBezTo>
                    <a:cubicBezTo>
                      <a:pt x="19230" y="16722"/>
                      <a:pt x="19064" y="16728"/>
                      <a:pt x="18898" y="16745"/>
                    </a:cubicBezTo>
                    <a:cubicBezTo>
                      <a:pt x="18272" y="16845"/>
                      <a:pt x="17645" y="16870"/>
                      <a:pt x="17018" y="16870"/>
                    </a:cubicBezTo>
                    <a:cubicBezTo>
                      <a:pt x="16392" y="16870"/>
                      <a:pt x="15765" y="16845"/>
                      <a:pt x="15139" y="16845"/>
                    </a:cubicBezTo>
                    <a:cubicBezTo>
                      <a:pt x="14504" y="16845"/>
                      <a:pt x="13925" y="16890"/>
                      <a:pt x="13334" y="16890"/>
                    </a:cubicBezTo>
                    <a:cubicBezTo>
                      <a:pt x="13039" y="16890"/>
                      <a:pt x="12741" y="16879"/>
                      <a:pt x="12432" y="16845"/>
                    </a:cubicBezTo>
                    <a:cubicBezTo>
                      <a:pt x="12335" y="16836"/>
                      <a:pt x="12239" y="16832"/>
                      <a:pt x="12142" y="16832"/>
                    </a:cubicBezTo>
                    <a:cubicBezTo>
                      <a:pt x="11283" y="16832"/>
                      <a:pt x="10425" y="17159"/>
                      <a:pt x="9583" y="17159"/>
                    </a:cubicBezTo>
                    <a:cubicBezTo>
                      <a:pt x="9488" y="17159"/>
                      <a:pt x="9393" y="17155"/>
                      <a:pt x="9299" y="17146"/>
                    </a:cubicBezTo>
                    <a:cubicBezTo>
                      <a:pt x="7620" y="17146"/>
                      <a:pt x="6041" y="17146"/>
                      <a:pt x="4487" y="17046"/>
                    </a:cubicBezTo>
                    <a:cubicBezTo>
                      <a:pt x="3760" y="17046"/>
                      <a:pt x="3033" y="16946"/>
                      <a:pt x="2282" y="16845"/>
                    </a:cubicBezTo>
                    <a:cubicBezTo>
                      <a:pt x="928" y="16520"/>
                      <a:pt x="728" y="15592"/>
                      <a:pt x="828" y="14640"/>
                    </a:cubicBezTo>
                    <a:cubicBezTo>
                      <a:pt x="1028" y="11733"/>
                      <a:pt x="828" y="8800"/>
                      <a:pt x="928" y="5968"/>
                    </a:cubicBezTo>
                    <a:cubicBezTo>
                      <a:pt x="1028" y="5241"/>
                      <a:pt x="828" y="4514"/>
                      <a:pt x="928" y="3788"/>
                    </a:cubicBezTo>
                    <a:cubicBezTo>
                      <a:pt x="1028" y="1808"/>
                      <a:pt x="2507" y="1281"/>
                      <a:pt x="4487" y="1281"/>
                    </a:cubicBezTo>
                    <a:cubicBezTo>
                      <a:pt x="5540" y="1181"/>
                      <a:pt x="6793" y="956"/>
                      <a:pt x="8146" y="855"/>
                    </a:cubicBezTo>
                    <a:cubicBezTo>
                      <a:pt x="8388" y="822"/>
                      <a:pt x="8620" y="811"/>
                      <a:pt x="8847" y="811"/>
                    </a:cubicBezTo>
                    <a:cubicBezTo>
                      <a:pt x="9302" y="811"/>
                      <a:pt x="9742" y="855"/>
                      <a:pt x="10226" y="855"/>
                    </a:cubicBezTo>
                    <a:cubicBezTo>
                      <a:pt x="12106" y="755"/>
                      <a:pt x="13986" y="855"/>
                      <a:pt x="15866" y="655"/>
                    </a:cubicBezTo>
                    <a:cubicBezTo>
                      <a:pt x="16317" y="621"/>
                      <a:pt x="16768" y="610"/>
                      <a:pt x="17224" y="610"/>
                    </a:cubicBezTo>
                    <a:close/>
                    <a:moveTo>
                      <a:pt x="23030" y="0"/>
                    </a:moveTo>
                    <a:cubicBezTo>
                      <a:pt x="22626" y="0"/>
                      <a:pt x="22226" y="8"/>
                      <a:pt x="21830" y="28"/>
                    </a:cubicBezTo>
                    <a:cubicBezTo>
                      <a:pt x="20352" y="128"/>
                      <a:pt x="18998" y="128"/>
                      <a:pt x="17645" y="128"/>
                    </a:cubicBezTo>
                    <a:cubicBezTo>
                      <a:pt x="15974" y="128"/>
                      <a:pt x="14348" y="84"/>
                      <a:pt x="12707" y="84"/>
                    </a:cubicBezTo>
                    <a:cubicBezTo>
                      <a:pt x="11886" y="84"/>
                      <a:pt x="11062" y="95"/>
                      <a:pt x="10226" y="128"/>
                    </a:cubicBezTo>
                    <a:cubicBezTo>
                      <a:pt x="8973" y="128"/>
                      <a:pt x="7620" y="229"/>
                      <a:pt x="6367" y="229"/>
                    </a:cubicBezTo>
                    <a:cubicBezTo>
                      <a:pt x="5214" y="329"/>
                      <a:pt x="4061" y="229"/>
                      <a:pt x="3033" y="655"/>
                    </a:cubicBezTo>
                    <a:cubicBezTo>
                      <a:pt x="2507" y="855"/>
                      <a:pt x="1780" y="755"/>
                      <a:pt x="1454" y="1081"/>
                    </a:cubicBezTo>
                    <a:cubicBezTo>
                      <a:pt x="527" y="2008"/>
                      <a:pt x="101" y="3261"/>
                      <a:pt x="101" y="4615"/>
                    </a:cubicBezTo>
                    <a:cubicBezTo>
                      <a:pt x="201" y="6494"/>
                      <a:pt x="101" y="8374"/>
                      <a:pt x="201" y="10354"/>
                    </a:cubicBezTo>
                    <a:cubicBezTo>
                      <a:pt x="302" y="11733"/>
                      <a:pt x="101" y="13186"/>
                      <a:pt x="101" y="14640"/>
                    </a:cubicBezTo>
                    <a:cubicBezTo>
                      <a:pt x="1" y="15692"/>
                      <a:pt x="302" y="16620"/>
                      <a:pt x="1154" y="17372"/>
                    </a:cubicBezTo>
                    <a:cubicBezTo>
                      <a:pt x="1546" y="17710"/>
                      <a:pt x="1968" y="17771"/>
                      <a:pt x="2403" y="17771"/>
                    </a:cubicBezTo>
                    <a:cubicBezTo>
                      <a:pt x="2646" y="17771"/>
                      <a:pt x="2894" y="17752"/>
                      <a:pt x="3143" y="17752"/>
                    </a:cubicBezTo>
                    <a:cubicBezTo>
                      <a:pt x="3273" y="17752"/>
                      <a:pt x="3404" y="17757"/>
                      <a:pt x="3535" y="17773"/>
                    </a:cubicBezTo>
                    <a:cubicBezTo>
                      <a:pt x="4413" y="17843"/>
                      <a:pt x="5352" y="17925"/>
                      <a:pt x="6267" y="17925"/>
                    </a:cubicBezTo>
                    <a:cubicBezTo>
                      <a:pt x="6658" y="17925"/>
                      <a:pt x="7044" y="17910"/>
                      <a:pt x="7419" y="17873"/>
                    </a:cubicBezTo>
                    <a:cubicBezTo>
                      <a:pt x="8873" y="17873"/>
                      <a:pt x="10327" y="17672"/>
                      <a:pt x="11805" y="17572"/>
                    </a:cubicBezTo>
                    <a:cubicBezTo>
                      <a:pt x="13059" y="17572"/>
                      <a:pt x="14412" y="17672"/>
                      <a:pt x="15665" y="17672"/>
                    </a:cubicBezTo>
                    <a:cubicBezTo>
                      <a:pt x="16768" y="17672"/>
                      <a:pt x="17882" y="17628"/>
                      <a:pt x="18999" y="17628"/>
                    </a:cubicBezTo>
                    <a:cubicBezTo>
                      <a:pt x="19558" y="17628"/>
                      <a:pt x="20118" y="17639"/>
                      <a:pt x="20678" y="17672"/>
                    </a:cubicBezTo>
                    <a:cubicBezTo>
                      <a:pt x="22658" y="17773"/>
                      <a:pt x="24738" y="17672"/>
                      <a:pt x="26718" y="17873"/>
                    </a:cubicBezTo>
                    <a:cubicBezTo>
                      <a:pt x="27386" y="17915"/>
                      <a:pt x="28052" y="17929"/>
                      <a:pt x="28726" y="17929"/>
                    </a:cubicBezTo>
                    <a:cubicBezTo>
                      <a:pt x="30076" y="17929"/>
                      <a:pt x="31463" y="17873"/>
                      <a:pt x="32983" y="17873"/>
                    </a:cubicBezTo>
                    <a:cubicBezTo>
                      <a:pt x="33007" y="17886"/>
                      <a:pt x="33031" y="17892"/>
                      <a:pt x="33054" y="17892"/>
                    </a:cubicBezTo>
                    <a:cubicBezTo>
                      <a:pt x="33254" y="17892"/>
                      <a:pt x="33454" y="17461"/>
                      <a:pt x="33836" y="17372"/>
                    </a:cubicBezTo>
                    <a:cubicBezTo>
                      <a:pt x="34863" y="17046"/>
                      <a:pt x="35715" y="15993"/>
                      <a:pt x="35816" y="15066"/>
                    </a:cubicBezTo>
                    <a:cubicBezTo>
                      <a:pt x="35916" y="13487"/>
                      <a:pt x="36016" y="12033"/>
                      <a:pt x="35916" y="10479"/>
                    </a:cubicBezTo>
                    <a:cubicBezTo>
                      <a:pt x="35916" y="9427"/>
                      <a:pt x="36116" y="8274"/>
                      <a:pt x="36016" y="7221"/>
                    </a:cubicBezTo>
                    <a:cubicBezTo>
                      <a:pt x="35816" y="6194"/>
                      <a:pt x="35816" y="5141"/>
                      <a:pt x="35615" y="4088"/>
                    </a:cubicBezTo>
                    <a:cubicBezTo>
                      <a:pt x="35389" y="2334"/>
                      <a:pt x="33936" y="555"/>
                      <a:pt x="32156" y="329"/>
                    </a:cubicBezTo>
                    <a:cubicBezTo>
                      <a:pt x="30803" y="229"/>
                      <a:pt x="29349" y="128"/>
                      <a:pt x="27971" y="128"/>
                    </a:cubicBezTo>
                    <a:cubicBezTo>
                      <a:pt x="26307" y="128"/>
                      <a:pt x="24643" y="0"/>
                      <a:pt x="23030" y="0"/>
                    </a:cubicBezTo>
                    <a:close/>
                  </a:path>
                </a:pathLst>
              </a:custGeom>
              <a:solidFill>
                <a:srgbClr val="222F3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414;p20"/>
              <p:cNvSpPr/>
              <p:nvPr/>
            </p:nvSpPr>
            <p:spPr>
              <a:xfrm>
                <a:off x="7082630" y="1332131"/>
                <a:ext cx="1373361" cy="549543"/>
              </a:xfrm>
              <a:custGeom>
                <a:avLst/>
                <a:gdLst/>
                <a:ahLst/>
                <a:cxnLst/>
                <a:rect l="l" t="t" r="r" b="b"/>
                <a:pathLst>
                  <a:path w="34563" h="16550" extrusionOk="0">
                    <a:moveTo>
                      <a:pt x="16497" y="0"/>
                    </a:moveTo>
                    <a:cubicBezTo>
                      <a:pt x="16041" y="0"/>
                      <a:pt x="15590" y="11"/>
                      <a:pt x="15139" y="45"/>
                    </a:cubicBezTo>
                    <a:cubicBezTo>
                      <a:pt x="13259" y="245"/>
                      <a:pt x="11379" y="145"/>
                      <a:pt x="9499" y="245"/>
                    </a:cubicBezTo>
                    <a:cubicBezTo>
                      <a:pt x="9015" y="245"/>
                      <a:pt x="8575" y="201"/>
                      <a:pt x="8120" y="201"/>
                    </a:cubicBezTo>
                    <a:cubicBezTo>
                      <a:pt x="7893" y="201"/>
                      <a:pt x="7661" y="212"/>
                      <a:pt x="7419" y="245"/>
                    </a:cubicBezTo>
                    <a:cubicBezTo>
                      <a:pt x="6066" y="346"/>
                      <a:pt x="4813" y="571"/>
                      <a:pt x="3760" y="671"/>
                    </a:cubicBezTo>
                    <a:cubicBezTo>
                      <a:pt x="1780" y="671"/>
                      <a:pt x="301" y="1198"/>
                      <a:pt x="201" y="3178"/>
                    </a:cubicBezTo>
                    <a:cubicBezTo>
                      <a:pt x="101" y="3904"/>
                      <a:pt x="301" y="4631"/>
                      <a:pt x="201" y="5358"/>
                    </a:cubicBezTo>
                    <a:cubicBezTo>
                      <a:pt x="101" y="8190"/>
                      <a:pt x="301" y="11123"/>
                      <a:pt x="101" y="14030"/>
                    </a:cubicBezTo>
                    <a:cubicBezTo>
                      <a:pt x="1" y="14982"/>
                      <a:pt x="201" y="15910"/>
                      <a:pt x="1555" y="16235"/>
                    </a:cubicBezTo>
                    <a:cubicBezTo>
                      <a:pt x="2306" y="16336"/>
                      <a:pt x="3033" y="16436"/>
                      <a:pt x="3760" y="16436"/>
                    </a:cubicBezTo>
                    <a:cubicBezTo>
                      <a:pt x="5314" y="16536"/>
                      <a:pt x="6893" y="16536"/>
                      <a:pt x="8572" y="16536"/>
                    </a:cubicBezTo>
                    <a:cubicBezTo>
                      <a:pt x="8666" y="16545"/>
                      <a:pt x="8761" y="16549"/>
                      <a:pt x="8856" y="16549"/>
                    </a:cubicBezTo>
                    <a:cubicBezTo>
                      <a:pt x="9698" y="16549"/>
                      <a:pt x="10556" y="16222"/>
                      <a:pt x="11415" y="16222"/>
                    </a:cubicBezTo>
                    <a:cubicBezTo>
                      <a:pt x="11512" y="16222"/>
                      <a:pt x="11608" y="16226"/>
                      <a:pt x="11705" y="16235"/>
                    </a:cubicBezTo>
                    <a:cubicBezTo>
                      <a:pt x="12014" y="16269"/>
                      <a:pt x="12312" y="16280"/>
                      <a:pt x="12607" y="16280"/>
                    </a:cubicBezTo>
                    <a:cubicBezTo>
                      <a:pt x="13198" y="16280"/>
                      <a:pt x="13777" y="16235"/>
                      <a:pt x="14412" y="16235"/>
                    </a:cubicBezTo>
                    <a:cubicBezTo>
                      <a:pt x="15038" y="16235"/>
                      <a:pt x="15665" y="16260"/>
                      <a:pt x="16291" y="16260"/>
                    </a:cubicBezTo>
                    <a:cubicBezTo>
                      <a:pt x="16918" y="16260"/>
                      <a:pt x="17545" y="16235"/>
                      <a:pt x="18171" y="16135"/>
                    </a:cubicBezTo>
                    <a:cubicBezTo>
                      <a:pt x="18337" y="16118"/>
                      <a:pt x="18503" y="16112"/>
                      <a:pt x="18668" y="16112"/>
                    </a:cubicBezTo>
                    <a:cubicBezTo>
                      <a:pt x="19509" y="16112"/>
                      <a:pt x="20343" y="16290"/>
                      <a:pt x="21141" y="16290"/>
                    </a:cubicBezTo>
                    <a:cubicBezTo>
                      <a:pt x="21374" y="16290"/>
                      <a:pt x="21604" y="16275"/>
                      <a:pt x="21830" y="16235"/>
                    </a:cubicBezTo>
                    <a:cubicBezTo>
                      <a:pt x="22140" y="16175"/>
                      <a:pt x="22447" y="16154"/>
                      <a:pt x="22754" y="16154"/>
                    </a:cubicBezTo>
                    <a:cubicBezTo>
                      <a:pt x="23430" y="16154"/>
                      <a:pt x="24102" y="16255"/>
                      <a:pt x="24780" y="16255"/>
                    </a:cubicBezTo>
                    <a:cubicBezTo>
                      <a:pt x="24941" y="16255"/>
                      <a:pt x="25102" y="16249"/>
                      <a:pt x="25264" y="16235"/>
                    </a:cubicBezTo>
                    <a:cubicBezTo>
                      <a:pt x="26417" y="16235"/>
                      <a:pt x="27469" y="16336"/>
                      <a:pt x="28622" y="16336"/>
                    </a:cubicBezTo>
                    <a:cubicBezTo>
                      <a:pt x="28878" y="16313"/>
                      <a:pt x="29135" y="16306"/>
                      <a:pt x="29392" y="16306"/>
                    </a:cubicBezTo>
                    <a:cubicBezTo>
                      <a:pt x="29852" y="16306"/>
                      <a:pt x="30315" y="16329"/>
                      <a:pt x="30780" y="16329"/>
                    </a:cubicBezTo>
                    <a:cubicBezTo>
                      <a:pt x="31204" y="16329"/>
                      <a:pt x="31630" y="16309"/>
                      <a:pt x="32056" y="16235"/>
                    </a:cubicBezTo>
                    <a:cubicBezTo>
                      <a:pt x="32783" y="16010"/>
                      <a:pt x="33635" y="15809"/>
                      <a:pt x="33835" y="15082"/>
                    </a:cubicBezTo>
                    <a:cubicBezTo>
                      <a:pt x="34362" y="13629"/>
                      <a:pt x="34562" y="12150"/>
                      <a:pt x="34362" y="10696"/>
                    </a:cubicBezTo>
                    <a:cubicBezTo>
                      <a:pt x="34136" y="9343"/>
                      <a:pt x="34362" y="7864"/>
                      <a:pt x="34362" y="6511"/>
                    </a:cubicBezTo>
                    <a:cubicBezTo>
                      <a:pt x="34261" y="5884"/>
                      <a:pt x="34036" y="5158"/>
                      <a:pt x="34036" y="4531"/>
                    </a:cubicBezTo>
                    <a:cubicBezTo>
                      <a:pt x="34261" y="2225"/>
                      <a:pt x="33109" y="772"/>
                      <a:pt x="30903" y="471"/>
                    </a:cubicBezTo>
                    <a:cubicBezTo>
                      <a:pt x="29283" y="286"/>
                      <a:pt x="27596" y="119"/>
                      <a:pt x="25883" y="119"/>
                    </a:cubicBezTo>
                    <a:cubicBezTo>
                      <a:pt x="25502" y="119"/>
                      <a:pt x="25120" y="127"/>
                      <a:pt x="24738" y="145"/>
                    </a:cubicBezTo>
                    <a:cubicBezTo>
                      <a:pt x="22983" y="145"/>
                      <a:pt x="21103" y="45"/>
                      <a:pt x="19324" y="45"/>
                    </a:cubicBezTo>
                    <a:cubicBezTo>
                      <a:pt x="18338" y="45"/>
                      <a:pt x="17408" y="0"/>
                      <a:pt x="16497" y="0"/>
                    </a:cubicBezTo>
                    <a:close/>
                  </a:path>
                </a:pathLst>
              </a:custGeom>
              <a:solidFill>
                <a:srgbClr val="1E547B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pPr defTabSz="1069665">
                  <a:buClr>
                    <a:srgbClr val="000000"/>
                  </a:buClr>
                </a:pPr>
                <a:endParaRPr sz="1638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415;p20"/>
              <p:cNvSpPr/>
              <p:nvPr/>
            </p:nvSpPr>
            <p:spPr>
              <a:xfrm flipH="1">
                <a:off x="7078670" y="1394935"/>
                <a:ext cx="1381281" cy="423935"/>
              </a:xfrm>
              <a:custGeom>
                <a:avLst/>
                <a:gdLst/>
                <a:ahLst/>
                <a:cxnLst/>
                <a:rect l="l" t="t" r="r" b="b"/>
                <a:pathLst>
                  <a:path w="28885" h="17419" extrusionOk="0">
                    <a:moveTo>
                      <a:pt x="0" y="0"/>
                    </a:moveTo>
                    <a:lnTo>
                      <a:pt x="0" y="17419"/>
                    </a:lnTo>
                    <a:lnTo>
                      <a:pt x="28885" y="17419"/>
                    </a:lnTo>
                    <a:lnTo>
                      <a:pt x="28885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213926" tIns="106948" rIns="106948" bIns="106948" anchor="ctr" anchorCtr="0">
                <a:noAutofit/>
              </a:bodyPr>
              <a:lstStyle/>
              <a:p>
                <a:pPr algn="ctr" defTabSz="1069665">
                  <a:buClr>
                    <a:srgbClr val="000000"/>
                  </a:buClr>
                  <a:buSzPts val="1100"/>
                </a:pPr>
                <a:r>
                  <a:rPr lang="ko-KR" altLang="en-US" sz="1989" kern="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Fira Sans Extra Condensed Medium"/>
                    <a:sym typeface="Fira Sans Extra Condensed Medium"/>
                  </a:rPr>
                  <a:t>최 호 준</a:t>
                </a:r>
                <a:endParaRPr sz="1404" kern="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25785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875154" y="4819540"/>
            <a:ext cx="6944930" cy="183340"/>
            <a:chOff x="1875154" y="4819540"/>
            <a:chExt cx="6944930" cy="18334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75154" y="4819540"/>
              <a:ext cx="6944930" cy="18334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-38509" y="2709262"/>
            <a:ext cx="10644959" cy="2031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600" kern="0" spc="-2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감사합니다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1875154" y="2409825"/>
            <a:ext cx="6944930" cy="183340"/>
            <a:chOff x="1875154" y="2680665"/>
            <a:chExt cx="6944930" cy="183340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75154" y="2680665"/>
              <a:ext cx="6944930" cy="1833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85308" y="2738219"/>
            <a:ext cx="2946927" cy="22006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3700" kern="0" spc="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ebas Neue" pitchFamily="34" charset="0"/>
              </a:rPr>
              <a:t>01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510177" y="3563005"/>
            <a:ext cx="3020687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800" kern="0" spc="-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개요</a:t>
            </a:r>
            <a:endParaRPr 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2897804" y="3759903"/>
            <a:ext cx="1668918" cy="267544"/>
            <a:chOff x="2897804" y="3759903"/>
            <a:chExt cx="1668918" cy="267544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2897804" y="3759903"/>
              <a:ext cx="1668918" cy="26754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3217194" y="1400866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개요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7918" y="1228826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01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3145698" y="2151325"/>
            <a:ext cx="7282147" cy="25237"/>
            <a:chOff x="3145698" y="2151325"/>
            <a:chExt cx="7282147" cy="25237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3134073" y="1147048"/>
            <a:ext cx="7323121" cy="183340"/>
            <a:chOff x="3134073" y="1147048"/>
            <a:chExt cx="7323121" cy="183340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47618" y="2072371"/>
            <a:ext cx="2577933" cy="183340"/>
            <a:chOff x="247618" y="2072371"/>
            <a:chExt cx="2577933" cy="18334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288375" y="3827561"/>
            <a:ext cx="5423060" cy="25237"/>
            <a:chOff x="288375" y="3827561"/>
            <a:chExt cx="5423060" cy="25237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6200000">
              <a:off x="288375" y="3827561"/>
              <a:ext cx="5423060" cy="25237"/>
            </a:xfrm>
            <a:prstGeom prst="rect">
              <a:avLst/>
            </a:prstGeom>
          </p:spPr>
        </p:pic>
      </p:grpSp>
      <p:sp>
        <p:nvSpPr>
          <p:cNvPr id="36" name="Object 9"/>
          <p:cNvSpPr txBox="1"/>
          <p:nvPr/>
        </p:nvSpPr>
        <p:spPr>
          <a:xfrm>
            <a:off x="3981142" y="2562225"/>
            <a:ext cx="5176190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명 </a:t>
            </a:r>
            <a: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b="1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개인 일정 관리 프로그램 </a:t>
            </a:r>
            <a:r>
              <a:rPr lang="en-US" altLang="ko-KR" sz="2000" b="1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By C</a:t>
            </a:r>
            <a:endParaRPr 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009"/>
          <p:cNvGrpSpPr/>
          <p:nvPr/>
        </p:nvGrpSpPr>
        <p:grpSpPr>
          <a:xfrm>
            <a:off x="3340219" y="2541320"/>
            <a:ext cx="314183" cy="349597"/>
            <a:chOff x="3819061" y="4589245"/>
            <a:chExt cx="314183" cy="349597"/>
          </a:xfrm>
        </p:grpSpPr>
        <p:pic>
          <p:nvPicPr>
            <p:cNvPr id="19" name="Object 3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819061" y="4589245"/>
              <a:ext cx="314183" cy="349597"/>
            </a:xfrm>
            <a:prstGeom prst="rect">
              <a:avLst/>
            </a:prstGeom>
          </p:spPr>
        </p:pic>
      </p:grpSp>
      <p:sp>
        <p:nvSpPr>
          <p:cNvPr id="20" name="Object 9"/>
          <p:cNvSpPr txBox="1"/>
          <p:nvPr/>
        </p:nvSpPr>
        <p:spPr>
          <a:xfrm>
            <a:off x="3981142" y="3442871"/>
            <a:ext cx="5176190" cy="183127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</a:t>
            </a:r>
            <a:r>
              <a:rPr lang="ko-KR" altLang="en-US" sz="2000" b="1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목적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kern="0" spc="-2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9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b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-  C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프로그래밍 문법을 활용하여 바쁜 일상 속에서 </a:t>
            </a:r>
            <a:b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잊어버리기 쉬운 개인 일정 기록 프로그램 제작</a:t>
            </a:r>
            <a:endParaRPr lang="en-US" altLang="ko-KR" sz="1600" kern="0" spc="-2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</a:t>
            </a:r>
            <a: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en-US" altLang="ko-KR" sz="1600" b="1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간단한 조작 방법으로 여러가지 기능을 사용하며</a:t>
            </a:r>
            <a:b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 눈에 보기 편한 프로그래밍 </a:t>
            </a:r>
            <a:endParaRPr lang="en-US" altLang="ko-KR" sz="1600" kern="0" spc="-2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2" name="그룹 1009"/>
          <p:cNvGrpSpPr/>
          <p:nvPr/>
        </p:nvGrpSpPr>
        <p:grpSpPr>
          <a:xfrm>
            <a:off x="3340218" y="3431828"/>
            <a:ext cx="314183" cy="349597"/>
            <a:chOff x="3819061" y="4589245"/>
            <a:chExt cx="314183" cy="349597"/>
          </a:xfrm>
        </p:grpSpPr>
        <p:pic>
          <p:nvPicPr>
            <p:cNvPr id="23" name="Object 3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819061" y="4589245"/>
              <a:ext cx="314183" cy="349597"/>
            </a:xfrm>
            <a:prstGeom prst="rect">
              <a:avLst/>
            </a:prstGeom>
          </p:spPr>
        </p:pic>
      </p:grpSp>
      <p:sp>
        <p:nvSpPr>
          <p:cNvPr id="24" name="Object 9"/>
          <p:cNvSpPr txBox="1"/>
          <p:nvPr/>
        </p:nvSpPr>
        <p:spPr>
          <a:xfrm>
            <a:off x="4058297" y="5515168"/>
            <a:ext cx="5176190" cy="122341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</a:t>
            </a:r>
            <a:r>
              <a:rPr lang="ko-KR" altLang="en-US" sz="2000" b="1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기간</a:t>
            </a:r>
            <a:endParaRPr lang="en-US" altLang="ko-KR" sz="2000" b="1" kern="0" spc="-2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b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-   2022. 07. 29 ~ 2022. 08. 16</a:t>
            </a:r>
          </a:p>
          <a:p>
            <a:r>
              <a:rPr lang="en-US" altLang="ko-KR" sz="1050" b="1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</a:t>
            </a:r>
            <a: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세부 일정은 프로젝트 수행 절차</a:t>
            </a:r>
            <a:r>
              <a:rPr lang="en-US" altLang="ko-KR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(p7)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참고</a:t>
            </a:r>
            <a:endParaRPr lang="en-US" altLang="ko-KR" sz="1600" kern="0" spc="-2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5" name="그룹 1009"/>
          <p:cNvGrpSpPr/>
          <p:nvPr/>
        </p:nvGrpSpPr>
        <p:grpSpPr>
          <a:xfrm>
            <a:off x="3340218" y="5457825"/>
            <a:ext cx="314183" cy="349597"/>
            <a:chOff x="3819061" y="4589245"/>
            <a:chExt cx="314183" cy="349597"/>
          </a:xfrm>
        </p:grpSpPr>
        <p:pic>
          <p:nvPicPr>
            <p:cNvPr id="26" name="Object 3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819061" y="4589245"/>
              <a:ext cx="314183" cy="34959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85308" y="2738219"/>
            <a:ext cx="2946927" cy="22006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3700" kern="0" spc="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ebas Neue" pitchFamily="34" charset="0"/>
              </a:rPr>
              <a:t>02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57777" y="3563005"/>
            <a:ext cx="4276510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800" kern="0" spc="-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팀 구성원 역할 소개</a:t>
            </a:r>
            <a:endParaRPr 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2897804" y="3759903"/>
            <a:ext cx="1668918" cy="267544"/>
            <a:chOff x="2897804" y="3759903"/>
            <a:chExt cx="1668918" cy="267544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2897804" y="3759903"/>
              <a:ext cx="1668918" cy="2675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8600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1400866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팀 구성원 역할 소개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28826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2151325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147048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2072371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6" y="1128650"/>
            <a:ext cx="45719" cy="1412670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6200000">
              <a:off x="288375" y="3827561"/>
              <a:ext cx="5423060" cy="25237"/>
            </a:xfrm>
            <a:prstGeom prst="rect">
              <a:avLst/>
            </a:prstGeom>
          </p:spPr>
        </p:pic>
      </p:grpSp>
      <p:grpSp>
        <p:nvGrpSpPr>
          <p:cNvPr id="46" name="Google Shape;80;p16"/>
          <p:cNvGrpSpPr/>
          <p:nvPr/>
        </p:nvGrpSpPr>
        <p:grpSpPr>
          <a:xfrm>
            <a:off x="623888" y="2689211"/>
            <a:ext cx="9611304" cy="1399940"/>
            <a:chOff x="470447" y="1296050"/>
            <a:chExt cx="8216253" cy="1196743"/>
          </a:xfrm>
        </p:grpSpPr>
        <p:sp>
          <p:nvSpPr>
            <p:cNvPr id="48" name="Google Shape;81;p16"/>
            <p:cNvSpPr/>
            <p:nvPr/>
          </p:nvSpPr>
          <p:spPr>
            <a:xfrm>
              <a:off x="4200500" y="1296050"/>
              <a:ext cx="4486200" cy="6882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213926" tIns="106948" rIns="106948" bIns="106948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100"/>
              </a:pPr>
              <a:r>
                <a:rPr lang="ko-KR" altLang="en-US" sz="1404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발표</a:t>
              </a:r>
              <a:r>
                <a:rPr lang="en-US" altLang="ko-KR" sz="1404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, </a:t>
              </a:r>
              <a:r>
                <a:rPr lang="ko-KR" altLang="en-US" sz="1404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기능 구현</a:t>
              </a:r>
              <a:endParaRPr sz="1404" dirty="0"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endParaRPr>
            </a:p>
          </p:txBody>
        </p:sp>
        <p:sp>
          <p:nvSpPr>
            <p:cNvPr id="50" name="Google Shape;82;p16"/>
            <p:cNvSpPr/>
            <p:nvPr/>
          </p:nvSpPr>
          <p:spPr>
            <a:xfrm>
              <a:off x="1123339" y="1296050"/>
              <a:ext cx="502982" cy="1196743"/>
            </a:xfrm>
            <a:custGeom>
              <a:avLst/>
              <a:gdLst/>
              <a:ahLst/>
              <a:cxnLst/>
              <a:rect l="l" t="t" r="r" b="b"/>
              <a:pathLst>
                <a:path w="21279" h="50629" extrusionOk="0">
                  <a:moveTo>
                    <a:pt x="21278" y="1"/>
                  </a:moveTo>
                  <a:lnTo>
                    <a:pt x="1" y="35799"/>
                  </a:lnTo>
                  <a:lnTo>
                    <a:pt x="1" y="50628"/>
                  </a:lnTo>
                  <a:lnTo>
                    <a:pt x="21278" y="29119"/>
                  </a:lnTo>
                  <a:lnTo>
                    <a:pt x="21278" y="1"/>
                  </a:lnTo>
                  <a:close/>
                </a:path>
              </a:pathLst>
            </a:custGeom>
            <a:solidFill>
              <a:srgbClr val="FF8883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51" name="Google Shape;83;p16"/>
            <p:cNvSpPr/>
            <p:nvPr/>
          </p:nvSpPr>
          <p:spPr>
            <a:xfrm>
              <a:off x="1626297" y="1296050"/>
              <a:ext cx="3126792" cy="688300"/>
            </a:xfrm>
            <a:custGeom>
              <a:avLst/>
              <a:gdLst/>
              <a:ahLst/>
              <a:cxnLst/>
              <a:rect l="l" t="t" r="r" b="b"/>
              <a:pathLst>
                <a:path w="132281" h="29119" extrusionOk="0">
                  <a:moveTo>
                    <a:pt x="0" y="1"/>
                  </a:moveTo>
                  <a:lnTo>
                    <a:pt x="0" y="29119"/>
                  </a:lnTo>
                  <a:lnTo>
                    <a:pt x="117786" y="29119"/>
                  </a:lnTo>
                  <a:cubicBezTo>
                    <a:pt x="125833" y="29119"/>
                    <a:pt x="132281" y="22568"/>
                    <a:pt x="132281" y="14521"/>
                  </a:cubicBezTo>
                  <a:cubicBezTo>
                    <a:pt x="132281" y="6552"/>
                    <a:pt x="125833" y="1"/>
                    <a:pt x="117786" y="1"/>
                  </a:cubicBezTo>
                  <a:close/>
                </a:path>
              </a:pathLst>
            </a:custGeom>
            <a:solidFill>
              <a:srgbClr val="F9564F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52" name="Google Shape;84;p16"/>
            <p:cNvSpPr/>
            <p:nvPr/>
          </p:nvSpPr>
          <p:spPr>
            <a:xfrm>
              <a:off x="470447" y="2142225"/>
              <a:ext cx="652915" cy="350568"/>
            </a:xfrm>
            <a:custGeom>
              <a:avLst/>
              <a:gdLst/>
              <a:ahLst/>
              <a:cxnLst/>
              <a:rect l="l" t="t" r="r" b="b"/>
              <a:pathLst>
                <a:path w="27622" h="14831" extrusionOk="0">
                  <a:moveTo>
                    <a:pt x="0" y="1"/>
                  </a:moveTo>
                  <a:lnTo>
                    <a:pt x="0" y="14830"/>
                  </a:lnTo>
                  <a:lnTo>
                    <a:pt x="27622" y="14830"/>
                  </a:lnTo>
                  <a:lnTo>
                    <a:pt x="27622" y="1"/>
                  </a:lnTo>
                  <a:close/>
                </a:path>
              </a:pathLst>
            </a:custGeom>
            <a:solidFill>
              <a:srgbClr val="FFB0AD"/>
            </a:solidFill>
            <a:ln w="9525" cap="flat" cmpd="sng">
              <a:solidFill>
                <a:srgbClr val="FFB0A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53" name="Google Shape;85;p16"/>
            <p:cNvSpPr/>
            <p:nvPr/>
          </p:nvSpPr>
          <p:spPr>
            <a:xfrm>
              <a:off x="4111675" y="1405300"/>
              <a:ext cx="469800" cy="469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54" name="Google Shape;86;p16"/>
            <p:cNvSpPr txBox="1"/>
            <p:nvPr/>
          </p:nvSpPr>
          <p:spPr>
            <a:xfrm>
              <a:off x="2098941" y="1457350"/>
              <a:ext cx="17961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r>
                <a:rPr lang="ko-KR" altLang="en-US" sz="1989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 Extra Condensed Medium"/>
                  <a:sym typeface="Fira Sans Extra Condensed Medium"/>
                </a:rPr>
                <a:t>장 태 연</a:t>
              </a:r>
              <a:endParaRPr sz="1989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55" name="Google Shape;87;p16"/>
            <p:cNvGrpSpPr/>
            <p:nvPr/>
          </p:nvGrpSpPr>
          <p:grpSpPr>
            <a:xfrm>
              <a:off x="4154791" y="1452849"/>
              <a:ext cx="379205" cy="379205"/>
              <a:chOff x="1487200" y="4993750"/>
              <a:chExt cx="483125" cy="483125"/>
            </a:xfrm>
          </p:grpSpPr>
          <p:sp>
            <p:nvSpPr>
              <p:cNvPr id="56" name="Google Shape;88;p16"/>
              <p:cNvSpPr/>
              <p:nvPr/>
            </p:nvSpPr>
            <p:spPr>
              <a:xfrm>
                <a:off x="148720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3" y="17352"/>
                      <a:pt x="11822" y="18193"/>
                      <a:pt x="9661" y="18193"/>
                    </a:cubicBezTo>
                    <a:cubicBezTo>
                      <a:pt x="7500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2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7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7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F9564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endParaRPr sz="2106">
                  <a:solidFill>
                    <a:srgbClr val="435D74"/>
                  </a:solidFill>
                </a:endParaRPr>
              </a:p>
            </p:txBody>
          </p:sp>
          <p:sp>
            <p:nvSpPr>
              <p:cNvPr id="57" name="Google Shape;89;p16"/>
              <p:cNvSpPr/>
              <p:nvPr/>
            </p:nvSpPr>
            <p:spPr>
              <a:xfrm>
                <a:off x="1602600" y="5143950"/>
                <a:ext cx="250350" cy="18272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309" extrusionOk="0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F9564F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endParaRPr sz="2106"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58" name="Google Shape;90;p16"/>
          <p:cNvGrpSpPr/>
          <p:nvPr/>
        </p:nvGrpSpPr>
        <p:grpSpPr>
          <a:xfrm>
            <a:off x="623887" y="5315719"/>
            <a:ext cx="8357800" cy="1399912"/>
            <a:chOff x="470447" y="3541328"/>
            <a:chExt cx="7144691" cy="1196719"/>
          </a:xfrm>
        </p:grpSpPr>
        <p:sp>
          <p:nvSpPr>
            <p:cNvPr id="59" name="Google Shape;91;p16"/>
            <p:cNvSpPr/>
            <p:nvPr/>
          </p:nvSpPr>
          <p:spPr>
            <a:xfrm>
              <a:off x="3128938" y="4048775"/>
              <a:ext cx="4486200" cy="6882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213926" tIns="106948" rIns="106948" bIns="106948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r>
                <a:rPr lang="ko-KR" altLang="en-US" sz="1404" dirty="0">
                  <a:solidFill>
                    <a:schemeClr val="dk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데이터 수집</a:t>
              </a:r>
              <a:r>
                <a:rPr lang="en-US" altLang="ko-KR" sz="1404" dirty="0">
                  <a:solidFill>
                    <a:schemeClr val="dk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, </a:t>
              </a:r>
              <a:r>
                <a:rPr lang="ko-KR" altLang="en-US" sz="1404" dirty="0">
                  <a:solidFill>
                    <a:schemeClr val="dk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발표 자료 정리</a:t>
              </a:r>
              <a:endParaRPr sz="1404" dirty="0"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endParaRPr>
            </a:p>
          </p:txBody>
        </p:sp>
        <p:sp>
          <p:nvSpPr>
            <p:cNvPr id="60" name="Google Shape;92;p16"/>
            <p:cNvSpPr/>
            <p:nvPr/>
          </p:nvSpPr>
          <p:spPr>
            <a:xfrm>
              <a:off x="1123339" y="3541328"/>
              <a:ext cx="502982" cy="1196719"/>
            </a:xfrm>
            <a:custGeom>
              <a:avLst/>
              <a:gdLst/>
              <a:ahLst/>
              <a:cxnLst/>
              <a:rect l="l" t="t" r="r" b="b"/>
              <a:pathLst>
                <a:path w="21279" h="50628" extrusionOk="0">
                  <a:moveTo>
                    <a:pt x="1" y="0"/>
                  </a:moveTo>
                  <a:lnTo>
                    <a:pt x="1" y="14830"/>
                  </a:lnTo>
                  <a:lnTo>
                    <a:pt x="21278" y="50628"/>
                  </a:lnTo>
                  <a:lnTo>
                    <a:pt x="21278" y="215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D83AB"/>
            </a:solidFill>
            <a:ln w="9525" cap="flat" cmpd="sng">
              <a:solidFill>
                <a:srgbClr val="4D83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1" name="Google Shape;93;p16"/>
            <p:cNvSpPr/>
            <p:nvPr/>
          </p:nvSpPr>
          <p:spPr>
            <a:xfrm>
              <a:off x="1626297" y="4049747"/>
              <a:ext cx="2044715" cy="688300"/>
            </a:xfrm>
            <a:custGeom>
              <a:avLst/>
              <a:gdLst/>
              <a:ahLst/>
              <a:cxnLst/>
              <a:rect l="l" t="t" r="r" b="b"/>
              <a:pathLst>
                <a:path w="86503" h="29119" extrusionOk="0">
                  <a:moveTo>
                    <a:pt x="0" y="1"/>
                  </a:moveTo>
                  <a:lnTo>
                    <a:pt x="0" y="29119"/>
                  </a:lnTo>
                  <a:lnTo>
                    <a:pt x="71879" y="29119"/>
                  </a:lnTo>
                  <a:cubicBezTo>
                    <a:pt x="79951" y="29119"/>
                    <a:pt x="86502" y="22568"/>
                    <a:pt x="86502" y="14598"/>
                  </a:cubicBezTo>
                  <a:cubicBezTo>
                    <a:pt x="86502" y="6552"/>
                    <a:pt x="79951" y="1"/>
                    <a:pt x="71879" y="1"/>
                  </a:cubicBezTo>
                  <a:close/>
                </a:path>
              </a:pathLst>
            </a:custGeom>
            <a:solidFill>
              <a:srgbClr val="1E547B"/>
            </a:solidFill>
            <a:ln w="9525" cap="flat" cmpd="sng">
              <a:solidFill>
                <a:srgbClr val="1E547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2" name="Google Shape;94;p16"/>
            <p:cNvSpPr/>
            <p:nvPr/>
          </p:nvSpPr>
          <p:spPr>
            <a:xfrm>
              <a:off x="470447" y="3541328"/>
              <a:ext cx="652915" cy="350568"/>
            </a:xfrm>
            <a:custGeom>
              <a:avLst/>
              <a:gdLst/>
              <a:ahLst/>
              <a:cxnLst/>
              <a:rect l="l" t="t" r="r" b="b"/>
              <a:pathLst>
                <a:path w="27622" h="14831" extrusionOk="0">
                  <a:moveTo>
                    <a:pt x="0" y="0"/>
                  </a:moveTo>
                  <a:lnTo>
                    <a:pt x="0" y="14830"/>
                  </a:lnTo>
                  <a:lnTo>
                    <a:pt x="27622" y="14830"/>
                  </a:lnTo>
                  <a:lnTo>
                    <a:pt x="27622" y="0"/>
                  </a:lnTo>
                  <a:close/>
                </a:path>
              </a:pathLst>
            </a:custGeom>
            <a:solidFill>
              <a:srgbClr val="8AB7D7"/>
            </a:solidFill>
            <a:ln w="9525" cap="flat" cmpd="sng">
              <a:solidFill>
                <a:srgbClr val="8AB7D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3" name="Google Shape;95;p16"/>
            <p:cNvSpPr/>
            <p:nvPr/>
          </p:nvSpPr>
          <p:spPr>
            <a:xfrm>
              <a:off x="3029992" y="4158998"/>
              <a:ext cx="469800" cy="469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64" name="Google Shape;96;p16"/>
            <p:cNvSpPr txBox="1"/>
            <p:nvPr/>
          </p:nvSpPr>
          <p:spPr>
            <a:xfrm>
              <a:off x="2098942" y="4211048"/>
              <a:ext cx="17961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r>
                <a:rPr lang="ko-KR" altLang="en-US" sz="1989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 Extra Condensed Medium"/>
                  <a:sym typeface="Fira Sans Extra Condensed Medium"/>
                </a:rPr>
                <a:t>최 호 준</a:t>
              </a:r>
              <a:endParaRPr sz="1989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6" name="Google Shape;98;p16"/>
            <p:cNvSpPr/>
            <p:nvPr/>
          </p:nvSpPr>
          <p:spPr>
            <a:xfrm>
              <a:off x="3076754" y="4211862"/>
              <a:ext cx="376306" cy="376306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1E547B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>
                <a:solidFill>
                  <a:srgbClr val="435D74"/>
                </a:solidFill>
              </a:endParaRPr>
            </a:p>
          </p:txBody>
        </p:sp>
      </p:grpSp>
      <p:grpSp>
        <p:nvGrpSpPr>
          <p:cNvPr id="68" name="Google Shape;100;p16"/>
          <p:cNvGrpSpPr/>
          <p:nvPr/>
        </p:nvGrpSpPr>
        <p:grpSpPr>
          <a:xfrm>
            <a:off x="623888" y="3492847"/>
            <a:ext cx="9329962" cy="1006339"/>
            <a:chOff x="470447" y="1983041"/>
            <a:chExt cx="7975747" cy="860272"/>
          </a:xfrm>
        </p:grpSpPr>
        <p:sp>
          <p:nvSpPr>
            <p:cNvPr id="69" name="Google Shape;101;p16"/>
            <p:cNvSpPr/>
            <p:nvPr/>
          </p:nvSpPr>
          <p:spPr>
            <a:xfrm>
              <a:off x="3959994" y="1983041"/>
              <a:ext cx="4486200" cy="6882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213926" tIns="106948" rIns="106948" bIns="106948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r>
                <a:rPr lang="ko-KR" altLang="en-US" sz="1404" dirty="0">
                  <a:solidFill>
                    <a:schemeClr val="dk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데이터 수집</a:t>
              </a:r>
              <a:r>
                <a:rPr lang="en-US" altLang="ko-KR" sz="1404" dirty="0">
                  <a:solidFill>
                    <a:schemeClr val="dk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, </a:t>
              </a:r>
              <a:r>
                <a:rPr lang="ko-KR" altLang="en-US" sz="1404" dirty="0">
                  <a:solidFill>
                    <a:schemeClr val="dk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발표 자료 정리</a:t>
              </a:r>
              <a:endParaRPr sz="1404" dirty="0"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endParaRPr>
            </a:p>
          </p:txBody>
        </p:sp>
        <p:sp>
          <p:nvSpPr>
            <p:cNvPr id="70" name="Google Shape;102;p16"/>
            <p:cNvSpPr/>
            <p:nvPr/>
          </p:nvSpPr>
          <p:spPr>
            <a:xfrm>
              <a:off x="1123339" y="1984326"/>
              <a:ext cx="502982" cy="858987"/>
            </a:xfrm>
            <a:custGeom>
              <a:avLst/>
              <a:gdLst/>
              <a:ahLst/>
              <a:cxnLst/>
              <a:rect l="l" t="t" r="r" b="b"/>
              <a:pathLst>
                <a:path w="21279" h="36340" extrusionOk="0">
                  <a:moveTo>
                    <a:pt x="21278" y="1"/>
                  </a:moveTo>
                  <a:lnTo>
                    <a:pt x="1" y="21510"/>
                  </a:lnTo>
                  <a:lnTo>
                    <a:pt x="1" y="36340"/>
                  </a:lnTo>
                  <a:lnTo>
                    <a:pt x="21278" y="29118"/>
                  </a:lnTo>
                  <a:lnTo>
                    <a:pt x="21278" y="1"/>
                  </a:lnTo>
                  <a:close/>
                </a:path>
              </a:pathLst>
            </a:custGeom>
            <a:solidFill>
              <a:srgbClr val="CD6F8C"/>
            </a:solidFill>
            <a:ln w="9525" cap="flat" cmpd="sng">
              <a:solidFill>
                <a:srgbClr val="CD6F8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71" name="Google Shape;103;p16"/>
            <p:cNvSpPr/>
            <p:nvPr/>
          </p:nvSpPr>
          <p:spPr>
            <a:xfrm>
              <a:off x="1626297" y="1984326"/>
              <a:ext cx="2875620" cy="688300"/>
            </a:xfrm>
            <a:custGeom>
              <a:avLst/>
              <a:gdLst/>
              <a:ahLst/>
              <a:cxnLst/>
              <a:rect l="l" t="t" r="r" b="b"/>
              <a:pathLst>
                <a:path w="121655" h="29119" extrusionOk="0">
                  <a:moveTo>
                    <a:pt x="0" y="1"/>
                  </a:moveTo>
                  <a:lnTo>
                    <a:pt x="0" y="29118"/>
                  </a:lnTo>
                  <a:lnTo>
                    <a:pt x="107135" y="29118"/>
                  </a:lnTo>
                  <a:cubicBezTo>
                    <a:pt x="115207" y="29118"/>
                    <a:pt x="121655" y="22568"/>
                    <a:pt x="121655" y="14521"/>
                  </a:cubicBezTo>
                  <a:cubicBezTo>
                    <a:pt x="121655" y="6552"/>
                    <a:pt x="115207" y="1"/>
                    <a:pt x="107135" y="1"/>
                  </a:cubicBezTo>
                  <a:close/>
                </a:path>
              </a:pathLst>
            </a:custGeom>
            <a:solidFill>
              <a:srgbClr val="B33F62"/>
            </a:solidFill>
            <a:ln w="9525" cap="flat" cmpd="sng">
              <a:solidFill>
                <a:srgbClr val="B33F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72" name="Google Shape;104;p16"/>
            <p:cNvSpPr/>
            <p:nvPr/>
          </p:nvSpPr>
          <p:spPr>
            <a:xfrm>
              <a:off x="470447" y="2492769"/>
              <a:ext cx="652915" cy="350544"/>
            </a:xfrm>
            <a:custGeom>
              <a:avLst/>
              <a:gdLst/>
              <a:ahLst/>
              <a:cxnLst/>
              <a:rect l="l" t="t" r="r" b="b"/>
              <a:pathLst>
                <a:path w="27622" h="14830" extrusionOk="0">
                  <a:moveTo>
                    <a:pt x="0" y="0"/>
                  </a:moveTo>
                  <a:lnTo>
                    <a:pt x="0" y="14830"/>
                  </a:lnTo>
                  <a:lnTo>
                    <a:pt x="27622" y="14830"/>
                  </a:lnTo>
                  <a:lnTo>
                    <a:pt x="27622" y="0"/>
                  </a:lnTo>
                  <a:close/>
                </a:path>
              </a:pathLst>
            </a:custGeom>
            <a:solidFill>
              <a:srgbClr val="DE9AAE"/>
            </a:solidFill>
            <a:ln w="9525" cap="flat" cmpd="sng">
              <a:solidFill>
                <a:srgbClr val="DE9AA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73" name="Google Shape;105;p16"/>
            <p:cNvSpPr/>
            <p:nvPr/>
          </p:nvSpPr>
          <p:spPr>
            <a:xfrm>
              <a:off x="3860453" y="2093576"/>
              <a:ext cx="469800" cy="469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74" name="Google Shape;106;p16"/>
            <p:cNvSpPr txBox="1"/>
            <p:nvPr/>
          </p:nvSpPr>
          <p:spPr>
            <a:xfrm>
              <a:off x="2098941" y="2145626"/>
              <a:ext cx="17961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r>
                <a:rPr lang="ko-KR" altLang="en-US" sz="1989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 Extra Condensed Medium"/>
                  <a:sym typeface="Fira Sans Extra Condensed Medium"/>
                </a:rPr>
                <a:t>김 진 규</a:t>
              </a:r>
              <a:endParaRPr sz="1989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75" name="Google Shape;107;p16"/>
            <p:cNvGrpSpPr/>
            <p:nvPr/>
          </p:nvGrpSpPr>
          <p:grpSpPr>
            <a:xfrm>
              <a:off x="3905751" y="2138874"/>
              <a:ext cx="379205" cy="379205"/>
              <a:chOff x="1487200" y="4993750"/>
              <a:chExt cx="483125" cy="483125"/>
            </a:xfrm>
          </p:grpSpPr>
          <p:sp>
            <p:nvSpPr>
              <p:cNvPr id="76" name="Google Shape;108;p16"/>
              <p:cNvSpPr/>
              <p:nvPr/>
            </p:nvSpPr>
            <p:spPr>
              <a:xfrm>
                <a:off x="148720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3" y="17352"/>
                      <a:pt x="11822" y="18193"/>
                      <a:pt x="9661" y="18193"/>
                    </a:cubicBezTo>
                    <a:cubicBezTo>
                      <a:pt x="7500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2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7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7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B33F62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endParaRPr sz="2106">
                  <a:solidFill>
                    <a:srgbClr val="435D74"/>
                  </a:solidFill>
                </a:endParaRPr>
              </a:p>
            </p:txBody>
          </p:sp>
          <p:sp>
            <p:nvSpPr>
              <p:cNvPr id="77" name="Google Shape;109;p16"/>
              <p:cNvSpPr/>
              <p:nvPr/>
            </p:nvSpPr>
            <p:spPr>
              <a:xfrm>
                <a:off x="1602600" y="5143950"/>
                <a:ext cx="250350" cy="18272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309" extrusionOk="0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B33F62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endParaRPr sz="2106"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78" name="Google Shape;110;p16"/>
          <p:cNvGrpSpPr/>
          <p:nvPr/>
        </p:nvGrpSpPr>
        <p:grpSpPr>
          <a:xfrm>
            <a:off x="623888" y="4299271"/>
            <a:ext cx="8987337" cy="806111"/>
            <a:chOff x="470447" y="2672412"/>
            <a:chExt cx="7682853" cy="689106"/>
          </a:xfrm>
        </p:grpSpPr>
        <p:sp>
          <p:nvSpPr>
            <p:cNvPr id="79" name="Google Shape;111;p16"/>
            <p:cNvSpPr/>
            <p:nvPr/>
          </p:nvSpPr>
          <p:spPr>
            <a:xfrm>
              <a:off x="3667100" y="2672412"/>
              <a:ext cx="4486200" cy="688199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213926" tIns="106948" rIns="106948" bIns="106948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r>
                <a:rPr lang="ko-KR" altLang="en-US" sz="1404" dirty="0">
                  <a:solidFill>
                    <a:schemeClr val="dk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기능 구현</a:t>
              </a:r>
              <a:r>
                <a:rPr lang="en-US" altLang="ko-KR" sz="1404" dirty="0">
                  <a:solidFill>
                    <a:schemeClr val="dk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, PPT </a:t>
              </a:r>
              <a:r>
                <a:rPr lang="ko-KR" altLang="en-US" sz="1404" dirty="0">
                  <a:solidFill>
                    <a:schemeClr val="dk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제작</a:t>
              </a:r>
              <a:endParaRPr sz="1404" dirty="0"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endParaRPr>
            </a:p>
          </p:txBody>
        </p:sp>
        <p:sp>
          <p:nvSpPr>
            <p:cNvPr id="80" name="Google Shape;112;p16"/>
            <p:cNvSpPr/>
            <p:nvPr/>
          </p:nvSpPr>
          <p:spPr>
            <a:xfrm>
              <a:off x="1123339" y="2672603"/>
              <a:ext cx="502982" cy="688915"/>
            </a:xfrm>
            <a:custGeom>
              <a:avLst/>
              <a:gdLst/>
              <a:ahLst/>
              <a:cxnLst/>
              <a:rect l="l" t="t" r="r" b="b"/>
              <a:pathLst>
                <a:path w="21279" h="29145" extrusionOk="0">
                  <a:moveTo>
                    <a:pt x="21278" y="0"/>
                  </a:moveTo>
                  <a:lnTo>
                    <a:pt x="1" y="7222"/>
                  </a:lnTo>
                  <a:lnTo>
                    <a:pt x="1" y="21923"/>
                  </a:lnTo>
                  <a:lnTo>
                    <a:pt x="21278" y="29144"/>
                  </a:lnTo>
                  <a:lnTo>
                    <a:pt x="21278" y="0"/>
                  </a:lnTo>
                  <a:close/>
                </a:path>
              </a:pathLst>
            </a:custGeom>
            <a:solidFill>
              <a:srgbClr val="B056AF"/>
            </a:solidFill>
            <a:ln w="9525" cap="flat" cmpd="sng">
              <a:solidFill>
                <a:srgbClr val="B056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81" name="Google Shape;113;p16"/>
            <p:cNvSpPr/>
            <p:nvPr/>
          </p:nvSpPr>
          <p:spPr>
            <a:xfrm>
              <a:off x="1626297" y="2672603"/>
              <a:ext cx="2583011" cy="688915"/>
            </a:xfrm>
            <a:custGeom>
              <a:avLst/>
              <a:gdLst/>
              <a:ahLst/>
              <a:cxnLst/>
              <a:rect l="l" t="t" r="r" b="b"/>
              <a:pathLst>
                <a:path w="109276" h="29145" extrusionOk="0">
                  <a:moveTo>
                    <a:pt x="0" y="0"/>
                  </a:moveTo>
                  <a:lnTo>
                    <a:pt x="0" y="29144"/>
                  </a:lnTo>
                  <a:lnTo>
                    <a:pt x="94678" y="29144"/>
                  </a:lnTo>
                  <a:cubicBezTo>
                    <a:pt x="102725" y="29144"/>
                    <a:pt x="109275" y="22567"/>
                    <a:pt x="109275" y="14521"/>
                  </a:cubicBezTo>
                  <a:cubicBezTo>
                    <a:pt x="109275" y="6577"/>
                    <a:pt x="102725" y="0"/>
                    <a:pt x="94678" y="0"/>
                  </a:cubicBezTo>
                  <a:close/>
                </a:path>
              </a:pathLst>
            </a:custGeom>
            <a:solidFill>
              <a:srgbClr val="7B1E7A"/>
            </a:solidFill>
            <a:ln w="9525" cap="flat" cmpd="sng">
              <a:solidFill>
                <a:srgbClr val="7B1E7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82" name="Google Shape;114;p16"/>
            <p:cNvSpPr/>
            <p:nvPr/>
          </p:nvSpPr>
          <p:spPr>
            <a:xfrm>
              <a:off x="470447" y="2843289"/>
              <a:ext cx="652915" cy="347519"/>
            </a:xfrm>
            <a:custGeom>
              <a:avLst/>
              <a:gdLst/>
              <a:ahLst/>
              <a:cxnLst/>
              <a:rect l="l" t="t" r="r" b="b"/>
              <a:pathLst>
                <a:path w="27622" h="14702" extrusionOk="0">
                  <a:moveTo>
                    <a:pt x="0" y="1"/>
                  </a:moveTo>
                  <a:lnTo>
                    <a:pt x="0" y="14702"/>
                  </a:lnTo>
                  <a:lnTo>
                    <a:pt x="27622" y="14702"/>
                  </a:lnTo>
                  <a:lnTo>
                    <a:pt x="27622" y="1"/>
                  </a:lnTo>
                  <a:close/>
                </a:path>
              </a:pathLst>
            </a:custGeom>
            <a:solidFill>
              <a:srgbClr val="D794D6"/>
            </a:solidFill>
            <a:ln w="9525" cap="flat" cmpd="sng">
              <a:solidFill>
                <a:srgbClr val="D794D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83" name="Google Shape;115;p16"/>
            <p:cNvSpPr/>
            <p:nvPr/>
          </p:nvSpPr>
          <p:spPr>
            <a:xfrm>
              <a:off x="3568155" y="2782160"/>
              <a:ext cx="469800" cy="469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84" name="Google Shape;116;p16"/>
            <p:cNvSpPr txBox="1"/>
            <p:nvPr/>
          </p:nvSpPr>
          <p:spPr>
            <a:xfrm>
              <a:off x="2098941" y="2834210"/>
              <a:ext cx="17961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r>
                <a:rPr lang="ko-KR" altLang="en-US" sz="1989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 Extra Condensed Medium"/>
                  <a:sym typeface="Fira Sans Extra Condensed Medium"/>
                </a:rPr>
                <a:t>이 용 희</a:t>
              </a:r>
              <a:endParaRPr sz="1989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85" name="Google Shape;117;p16"/>
            <p:cNvGrpSpPr/>
            <p:nvPr/>
          </p:nvGrpSpPr>
          <p:grpSpPr>
            <a:xfrm>
              <a:off x="3613441" y="2826774"/>
              <a:ext cx="379205" cy="379205"/>
              <a:chOff x="1487200" y="4993750"/>
              <a:chExt cx="483125" cy="483125"/>
            </a:xfrm>
          </p:grpSpPr>
          <p:sp>
            <p:nvSpPr>
              <p:cNvPr id="86" name="Google Shape;118;p16"/>
              <p:cNvSpPr/>
              <p:nvPr/>
            </p:nvSpPr>
            <p:spPr>
              <a:xfrm>
                <a:off x="148720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3" y="17352"/>
                      <a:pt x="11822" y="18193"/>
                      <a:pt x="9661" y="18193"/>
                    </a:cubicBezTo>
                    <a:cubicBezTo>
                      <a:pt x="7500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2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7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7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7B1E7A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endParaRPr sz="2106">
                  <a:solidFill>
                    <a:srgbClr val="435D74"/>
                  </a:solidFill>
                </a:endParaRPr>
              </a:p>
            </p:txBody>
          </p:sp>
          <p:sp>
            <p:nvSpPr>
              <p:cNvPr id="87" name="Google Shape;119;p16"/>
              <p:cNvSpPr/>
              <p:nvPr/>
            </p:nvSpPr>
            <p:spPr>
              <a:xfrm>
                <a:off x="1602600" y="5143950"/>
                <a:ext cx="250350" cy="18272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309" extrusionOk="0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7B1E7A"/>
              </a:solidFill>
              <a:ln>
                <a:noFill/>
              </a:ln>
            </p:spPr>
            <p:txBody>
              <a:bodyPr spcFirstLastPara="1" wrap="square" lIns="106948" tIns="106948" rIns="106948" bIns="106948" anchor="ctr" anchorCtr="0">
                <a:noAutofit/>
              </a:bodyPr>
              <a:lstStyle/>
              <a:p>
                <a:endParaRPr sz="2106"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88" name="Google Shape;120;p16"/>
          <p:cNvGrpSpPr/>
          <p:nvPr/>
        </p:nvGrpSpPr>
        <p:grpSpPr>
          <a:xfrm>
            <a:off x="623888" y="4905655"/>
            <a:ext cx="8654462" cy="1005085"/>
            <a:chOff x="470447" y="3190784"/>
            <a:chExt cx="7398294" cy="859200"/>
          </a:xfrm>
        </p:grpSpPr>
        <p:sp>
          <p:nvSpPr>
            <p:cNvPr id="89" name="Google Shape;121;p16"/>
            <p:cNvSpPr/>
            <p:nvPr/>
          </p:nvSpPr>
          <p:spPr>
            <a:xfrm>
              <a:off x="3382541" y="3361784"/>
              <a:ext cx="4486200" cy="6882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213926" tIns="106948" rIns="106948" bIns="106948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r>
                <a:rPr lang="ko-KR" altLang="en-US" sz="1404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데이터 수집</a:t>
              </a:r>
              <a:r>
                <a:rPr lang="en-US" altLang="ko-KR" sz="1404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, </a:t>
              </a:r>
              <a:r>
                <a:rPr lang="ko-KR" altLang="en-US" sz="1404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발표 자료 정리</a:t>
              </a:r>
              <a:endParaRPr sz="1404" dirty="0"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endParaRPr>
            </a:p>
          </p:txBody>
        </p:sp>
        <p:sp>
          <p:nvSpPr>
            <p:cNvPr id="90" name="Google Shape;122;p16"/>
            <p:cNvSpPr/>
            <p:nvPr/>
          </p:nvSpPr>
          <p:spPr>
            <a:xfrm>
              <a:off x="1123339" y="3190784"/>
              <a:ext cx="502982" cy="858987"/>
            </a:xfrm>
            <a:custGeom>
              <a:avLst/>
              <a:gdLst/>
              <a:ahLst/>
              <a:cxnLst/>
              <a:rect l="l" t="t" r="r" b="b"/>
              <a:pathLst>
                <a:path w="21279" h="36340" extrusionOk="0">
                  <a:moveTo>
                    <a:pt x="1" y="1"/>
                  </a:moveTo>
                  <a:lnTo>
                    <a:pt x="1" y="14830"/>
                  </a:lnTo>
                  <a:lnTo>
                    <a:pt x="21278" y="36340"/>
                  </a:lnTo>
                  <a:lnTo>
                    <a:pt x="21278" y="72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451A4"/>
            </a:solidFill>
            <a:ln w="9525" cap="flat" cmpd="sng">
              <a:solidFill>
                <a:srgbClr val="7451A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91" name="Google Shape;123;p16"/>
            <p:cNvSpPr/>
            <p:nvPr/>
          </p:nvSpPr>
          <p:spPr>
            <a:xfrm>
              <a:off x="1626297" y="3361494"/>
              <a:ext cx="2298912" cy="688277"/>
            </a:xfrm>
            <a:custGeom>
              <a:avLst/>
              <a:gdLst/>
              <a:ahLst/>
              <a:cxnLst/>
              <a:rect l="l" t="t" r="r" b="b"/>
              <a:pathLst>
                <a:path w="97257" h="29118" extrusionOk="0">
                  <a:moveTo>
                    <a:pt x="0" y="0"/>
                  </a:moveTo>
                  <a:lnTo>
                    <a:pt x="0" y="29118"/>
                  </a:lnTo>
                  <a:lnTo>
                    <a:pt x="82737" y="29118"/>
                  </a:lnTo>
                  <a:cubicBezTo>
                    <a:pt x="90706" y="29118"/>
                    <a:pt x="97257" y="22567"/>
                    <a:pt x="97257" y="14494"/>
                  </a:cubicBezTo>
                  <a:cubicBezTo>
                    <a:pt x="97257" y="6551"/>
                    <a:pt x="90706" y="0"/>
                    <a:pt x="82737" y="0"/>
                  </a:cubicBezTo>
                  <a:close/>
                </a:path>
              </a:pathLst>
            </a:custGeom>
            <a:solidFill>
              <a:srgbClr val="451E7B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92" name="Google Shape;124;p16"/>
            <p:cNvSpPr/>
            <p:nvPr/>
          </p:nvSpPr>
          <p:spPr>
            <a:xfrm>
              <a:off x="470447" y="3190784"/>
              <a:ext cx="652915" cy="350568"/>
            </a:xfrm>
            <a:custGeom>
              <a:avLst/>
              <a:gdLst/>
              <a:ahLst/>
              <a:cxnLst/>
              <a:rect l="l" t="t" r="r" b="b"/>
              <a:pathLst>
                <a:path w="27622" h="14831" extrusionOk="0">
                  <a:moveTo>
                    <a:pt x="0" y="1"/>
                  </a:moveTo>
                  <a:lnTo>
                    <a:pt x="0" y="14830"/>
                  </a:lnTo>
                  <a:lnTo>
                    <a:pt x="27622" y="14830"/>
                  </a:lnTo>
                  <a:lnTo>
                    <a:pt x="27622" y="1"/>
                  </a:lnTo>
                  <a:close/>
                </a:path>
              </a:pathLst>
            </a:custGeom>
            <a:solidFill>
              <a:srgbClr val="997DC1"/>
            </a:solidFill>
            <a:ln w="9525" cap="flat" cmpd="sng">
              <a:solidFill>
                <a:srgbClr val="997DC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93" name="Google Shape;125;p16"/>
            <p:cNvSpPr/>
            <p:nvPr/>
          </p:nvSpPr>
          <p:spPr>
            <a:xfrm>
              <a:off x="3283595" y="3470733"/>
              <a:ext cx="469800" cy="469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/>
            </a:p>
          </p:txBody>
        </p:sp>
        <p:sp>
          <p:nvSpPr>
            <p:cNvPr id="94" name="Google Shape;126;p16"/>
            <p:cNvSpPr txBox="1"/>
            <p:nvPr/>
          </p:nvSpPr>
          <p:spPr>
            <a:xfrm>
              <a:off x="2098941" y="3522783"/>
              <a:ext cx="17961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r>
                <a:rPr lang="ko-KR" altLang="en-US" sz="1989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Fira Sans Extra Condensed Medium"/>
                  <a:sym typeface="Fira Sans Extra Condensed Medium"/>
                </a:rPr>
                <a:t>이 현 민</a:t>
              </a:r>
              <a:endParaRPr sz="1989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6" name="Google Shape;128;p16"/>
            <p:cNvSpPr/>
            <p:nvPr/>
          </p:nvSpPr>
          <p:spPr>
            <a:xfrm>
              <a:off x="3330354" y="3516550"/>
              <a:ext cx="376306" cy="376306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451E7B"/>
            </a:solidFill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endParaRPr sz="2106">
                <a:solidFill>
                  <a:srgbClr val="435D74"/>
                </a:solidFill>
              </a:endParaRPr>
            </a:p>
          </p:txBody>
        </p:sp>
      </p:grpSp>
      <p:sp>
        <p:nvSpPr>
          <p:cNvPr id="98" name="Google Shape;119;p16"/>
          <p:cNvSpPr/>
          <p:nvPr/>
        </p:nvSpPr>
        <p:spPr>
          <a:xfrm>
            <a:off x="4072137" y="5423202"/>
            <a:ext cx="229864" cy="167773"/>
          </a:xfrm>
          <a:custGeom>
            <a:avLst/>
            <a:gdLst/>
            <a:ahLst/>
            <a:cxnLst/>
            <a:rect l="l" t="t" r="r" b="b"/>
            <a:pathLst>
              <a:path w="10014" h="7309" extrusionOk="0">
                <a:moveTo>
                  <a:pt x="8149" y="1134"/>
                </a:moveTo>
                <a:cubicBezTo>
                  <a:pt x="8294" y="1134"/>
                  <a:pt x="8439" y="1189"/>
                  <a:pt x="8549" y="1300"/>
                </a:cubicBezTo>
                <a:cubicBezTo>
                  <a:pt x="8769" y="1520"/>
                  <a:pt x="8769" y="1879"/>
                  <a:pt x="8549" y="2100"/>
                </a:cubicBezTo>
                <a:lnTo>
                  <a:pt x="4639" y="6007"/>
                </a:lnTo>
                <a:cubicBezTo>
                  <a:pt x="4527" y="6120"/>
                  <a:pt x="4377" y="6177"/>
                  <a:pt x="4227" y="6177"/>
                </a:cubicBezTo>
                <a:cubicBezTo>
                  <a:pt x="4081" y="6177"/>
                  <a:pt x="3937" y="6123"/>
                  <a:pt x="3830" y="6016"/>
                </a:cubicBezTo>
                <a:lnTo>
                  <a:pt x="1547" y="3748"/>
                </a:lnTo>
                <a:cubicBezTo>
                  <a:pt x="1296" y="3534"/>
                  <a:pt x="1281" y="3151"/>
                  <a:pt x="1514" y="2918"/>
                </a:cubicBezTo>
                <a:cubicBezTo>
                  <a:pt x="1626" y="2806"/>
                  <a:pt x="1771" y="2750"/>
                  <a:pt x="1916" y="2750"/>
                </a:cubicBezTo>
                <a:cubicBezTo>
                  <a:pt x="2074" y="2750"/>
                  <a:pt x="2232" y="2817"/>
                  <a:pt x="2344" y="2948"/>
                </a:cubicBezTo>
                <a:lnTo>
                  <a:pt x="3784" y="4388"/>
                </a:lnTo>
                <a:cubicBezTo>
                  <a:pt x="3793" y="4401"/>
                  <a:pt x="3805" y="4410"/>
                  <a:pt x="3817" y="4419"/>
                </a:cubicBezTo>
                <a:cubicBezTo>
                  <a:pt x="3817" y="4422"/>
                  <a:pt x="3820" y="4422"/>
                  <a:pt x="3823" y="4425"/>
                </a:cubicBezTo>
                <a:cubicBezTo>
                  <a:pt x="3934" y="4535"/>
                  <a:pt x="4078" y="4590"/>
                  <a:pt x="4222" y="4590"/>
                </a:cubicBezTo>
                <a:cubicBezTo>
                  <a:pt x="4367" y="4590"/>
                  <a:pt x="4512" y="4535"/>
                  <a:pt x="4624" y="4425"/>
                </a:cubicBezTo>
                <a:lnTo>
                  <a:pt x="7749" y="1300"/>
                </a:lnTo>
                <a:cubicBezTo>
                  <a:pt x="7859" y="1189"/>
                  <a:pt x="8004" y="1134"/>
                  <a:pt x="8149" y="1134"/>
                </a:cubicBezTo>
                <a:close/>
                <a:moveTo>
                  <a:pt x="8146" y="1"/>
                </a:moveTo>
                <a:cubicBezTo>
                  <a:pt x="7712" y="1"/>
                  <a:pt x="7279" y="166"/>
                  <a:pt x="6949" y="496"/>
                </a:cubicBezTo>
                <a:lnTo>
                  <a:pt x="6946" y="496"/>
                </a:lnTo>
                <a:lnTo>
                  <a:pt x="4219" y="3223"/>
                </a:lnTo>
                <a:lnTo>
                  <a:pt x="3144" y="2148"/>
                </a:lnTo>
                <a:cubicBezTo>
                  <a:pt x="2808" y="1779"/>
                  <a:pt x="2348" y="1594"/>
                  <a:pt x="1887" y="1594"/>
                </a:cubicBezTo>
                <a:cubicBezTo>
                  <a:pt x="1453" y="1594"/>
                  <a:pt x="1019" y="1758"/>
                  <a:pt x="686" y="2091"/>
                </a:cubicBezTo>
                <a:cubicBezTo>
                  <a:pt x="1" y="2776"/>
                  <a:pt x="28" y="3896"/>
                  <a:pt x="747" y="4549"/>
                </a:cubicBezTo>
                <a:lnTo>
                  <a:pt x="3029" y="6819"/>
                </a:lnTo>
                <a:cubicBezTo>
                  <a:pt x="3344" y="7131"/>
                  <a:pt x="3768" y="7308"/>
                  <a:pt x="4214" y="7308"/>
                </a:cubicBezTo>
                <a:cubicBezTo>
                  <a:pt x="4218" y="7308"/>
                  <a:pt x="4221" y="7308"/>
                  <a:pt x="4225" y="7308"/>
                </a:cubicBezTo>
                <a:cubicBezTo>
                  <a:pt x="4678" y="7308"/>
                  <a:pt x="5116" y="7127"/>
                  <a:pt x="5439" y="6807"/>
                </a:cubicBezTo>
                <a:lnTo>
                  <a:pt x="9349" y="2900"/>
                </a:lnTo>
                <a:cubicBezTo>
                  <a:pt x="10013" y="2236"/>
                  <a:pt x="10013" y="1161"/>
                  <a:pt x="9349" y="499"/>
                </a:cubicBezTo>
                <a:cubicBezTo>
                  <a:pt x="9017" y="167"/>
                  <a:pt x="8581" y="1"/>
                  <a:pt x="8146" y="1"/>
                </a:cubicBezTo>
                <a:close/>
              </a:path>
            </a:pathLst>
          </a:custGeom>
          <a:solidFill>
            <a:srgbClr val="7B1E7A"/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spcFirstLastPara="1" wrap="square" lIns="106948" tIns="106948" rIns="106948" bIns="106948" anchor="ctr" anchorCtr="0">
            <a:noAutofit/>
          </a:bodyPr>
          <a:lstStyle/>
          <a:p>
            <a:endParaRPr sz="2106">
              <a:solidFill>
                <a:srgbClr val="435D74"/>
              </a:solidFill>
            </a:endParaRPr>
          </a:p>
        </p:txBody>
      </p:sp>
      <p:sp>
        <p:nvSpPr>
          <p:cNvPr id="99" name="Google Shape;119;p16"/>
          <p:cNvSpPr/>
          <p:nvPr/>
        </p:nvSpPr>
        <p:spPr>
          <a:xfrm>
            <a:off x="3777873" y="6236317"/>
            <a:ext cx="229864" cy="167773"/>
          </a:xfrm>
          <a:custGeom>
            <a:avLst/>
            <a:gdLst/>
            <a:ahLst/>
            <a:cxnLst/>
            <a:rect l="l" t="t" r="r" b="b"/>
            <a:pathLst>
              <a:path w="10014" h="7309" extrusionOk="0">
                <a:moveTo>
                  <a:pt x="8149" y="1134"/>
                </a:moveTo>
                <a:cubicBezTo>
                  <a:pt x="8294" y="1134"/>
                  <a:pt x="8439" y="1189"/>
                  <a:pt x="8549" y="1300"/>
                </a:cubicBezTo>
                <a:cubicBezTo>
                  <a:pt x="8769" y="1520"/>
                  <a:pt x="8769" y="1879"/>
                  <a:pt x="8549" y="2100"/>
                </a:cubicBezTo>
                <a:lnTo>
                  <a:pt x="4639" y="6007"/>
                </a:lnTo>
                <a:cubicBezTo>
                  <a:pt x="4527" y="6120"/>
                  <a:pt x="4377" y="6177"/>
                  <a:pt x="4227" y="6177"/>
                </a:cubicBezTo>
                <a:cubicBezTo>
                  <a:pt x="4081" y="6177"/>
                  <a:pt x="3937" y="6123"/>
                  <a:pt x="3830" y="6016"/>
                </a:cubicBezTo>
                <a:lnTo>
                  <a:pt x="1547" y="3748"/>
                </a:lnTo>
                <a:cubicBezTo>
                  <a:pt x="1296" y="3534"/>
                  <a:pt x="1281" y="3151"/>
                  <a:pt x="1514" y="2918"/>
                </a:cubicBezTo>
                <a:cubicBezTo>
                  <a:pt x="1626" y="2806"/>
                  <a:pt x="1771" y="2750"/>
                  <a:pt x="1916" y="2750"/>
                </a:cubicBezTo>
                <a:cubicBezTo>
                  <a:pt x="2074" y="2750"/>
                  <a:pt x="2232" y="2817"/>
                  <a:pt x="2344" y="2948"/>
                </a:cubicBezTo>
                <a:lnTo>
                  <a:pt x="3784" y="4388"/>
                </a:lnTo>
                <a:cubicBezTo>
                  <a:pt x="3793" y="4401"/>
                  <a:pt x="3805" y="4410"/>
                  <a:pt x="3817" y="4419"/>
                </a:cubicBezTo>
                <a:cubicBezTo>
                  <a:pt x="3817" y="4422"/>
                  <a:pt x="3820" y="4422"/>
                  <a:pt x="3823" y="4425"/>
                </a:cubicBezTo>
                <a:cubicBezTo>
                  <a:pt x="3934" y="4535"/>
                  <a:pt x="4078" y="4590"/>
                  <a:pt x="4222" y="4590"/>
                </a:cubicBezTo>
                <a:cubicBezTo>
                  <a:pt x="4367" y="4590"/>
                  <a:pt x="4512" y="4535"/>
                  <a:pt x="4624" y="4425"/>
                </a:cubicBezTo>
                <a:lnTo>
                  <a:pt x="7749" y="1300"/>
                </a:lnTo>
                <a:cubicBezTo>
                  <a:pt x="7859" y="1189"/>
                  <a:pt x="8004" y="1134"/>
                  <a:pt x="8149" y="1134"/>
                </a:cubicBezTo>
                <a:close/>
                <a:moveTo>
                  <a:pt x="8146" y="1"/>
                </a:moveTo>
                <a:cubicBezTo>
                  <a:pt x="7712" y="1"/>
                  <a:pt x="7279" y="166"/>
                  <a:pt x="6949" y="496"/>
                </a:cubicBezTo>
                <a:lnTo>
                  <a:pt x="6946" y="496"/>
                </a:lnTo>
                <a:lnTo>
                  <a:pt x="4219" y="3223"/>
                </a:lnTo>
                <a:lnTo>
                  <a:pt x="3144" y="2148"/>
                </a:lnTo>
                <a:cubicBezTo>
                  <a:pt x="2808" y="1779"/>
                  <a:pt x="2348" y="1594"/>
                  <a:pt x="1887" y="1594"/>
                </a:cubicBezTo>
                <a:cubicBezTo>
                  <a:pt x="1453" y="1594"/>
                  <a:pt x="1019" y="1758"/>
                  <a:pt x="686" y="2091"/>
                </a:cubicBezTo>
                <a:cubicBezTo>
                  <a:pt x="1" y="2776"/>
                  <a:pt x="28" y="3896"/>
                  <a:pt x="747" y="4549"/>
                </a:cubicBezTo>
                <a:lnTo>
                  <a:pt x="3029" y="6819"/>
                </a:lnTo>
                <a:cubicBezTo>
                  <a:pt x="3344" y="7131"/>
                  <a:pt x="3768" y="7308"/>
                  <a:pt x="4214" y="7308"/>
                </a:cubicBezTo>
                <a:cubicBezTo>
                  <a:pt x="4218" y="7308"/>
                  <a:pt x="4221" y="7308"/>
                  <a:pt x="4225" y="7308"/>
                </a:cubicBezTo>
                <a:cubicBezTo>
                  <a:pt x="4678" y="7308"/>
                  <a:pt x="5116" y="7127"/>
                  <a:pt x="5439" y="6807"/>
                </a:cubicBezTo>
                <a:lnTo>
                  <a:pt x="9349" y="2900"/>
                </a:lnTo>
                <a:cubicBezTo>
                  <a:pt x="10013" y="2236"/>
                  <a:pt x="10013" y="1161"/>
                  <a:pt x="9349" y="499"/>
                </a:cubicBezTo>
                <a:cubicBezTo>
                  <a:pt x="9017" y="167"/>
                  <a:pt x="8581" y="1"/>
                  <a:pt x="8146" y="1"/>
                </a:cubicBezTo>
                <a:close/>
              </a:path>
            </a:pathLst>
          </a:custGeom>
          <a:solidFill>
            <a:srgbClr val="7B1E7A"/>
          </a:solidFill>
          <a:ln>
            <a:solidFill>
              <a:srgbClr val="008080"/>
            </a:solidFill>
          </a:ln>
        </p:spPr>
        <p:txBody>
          <a:bodyPr spcFirstLastPara="1" wrap="square" lIns="106948" tIns="106948" rIns="106948" bIns="106948" anchor="ctr" anchorCtr="0">
            <a:noAutofit/>
          </a:bodyPr>
          <a:lstStyle/>
          <a:p>
            <a:endParaRPr sz="2106">
              <a:solidFill>
                <a:srgbClr val="435D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5048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85308" y="2738219"/>
            <a:ext cx="2946927" cy="22006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3700" kern="0" spc="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ebas Neue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510177" y="3563005"/>
            <a:ext cx="4018977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800" kern="0" spc="-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수행 절차</a:t>
            </a:r>
            <a:endParaRPr 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2897804" y="3759903"/>
            <a:ext cx="1668918" cy="267544"/>
            <a:chOff x="2897804" y="3759903"/>
            <a:chExt cx="1668918" cy="267544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2897804" y="3759903"/>
              <a:ext cx="1668918" cy="26754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258267" y="3056690"/>
            <a:ext cx="71220" cy="1671444"/>
            <a:chOff x="6250111" y="3056690"/>
            <a:chExt cx="71220" cy="1671444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5400000">
              <a:off x="5449999" y="3856802"/>
              <a:ext cx="1671444" cy="71220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7529154" y="3284384"/>
            <a:ext cx="3457933" cy="6617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kern="0" spc="-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4 Regular" pitchFamily="34" charset="0"/>
              </a:rPr>
              <a:t>01. </a:t>
            </a:r>
            <a:r>
              <a:rPr lang="ko-KR" altLang="en-US" sz="1300" kern="0" spc="-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4 Regular" pitchFamily="34" charset="0"/>
              </a:rPr>
              <a:t>프로젝트 세부 일정</a:t>
            </a:r>
            <a:endParaRPr lang="en-US" altLang="ko-KR" sz="1300" kern="0" spc="-1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S-Core Dream 4 Regular" pitchFamily="34" charset="0"/>
            </a:endParaRPr>
          </a:p>
          <a:p>
            <a:r>
              <a:rPr lang="en-US" sz="1050" kern="0" spc="-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4 Regular" pitchFamily="34" charset="0"/>
              </a:rPr>
              <a:t>     </a:t>
            </a:r>
          </a:p>
          <a:p>
            <a:r>
              <a:rPr lang="en-US" sz="1300" kern="0" spc="-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4 Regular" pitchFamily="34" charset="0"/>
              </a:rPr>
              <a:t>02.  </a:t>
            </a:r>
            <a:r>
              <a:rPr lang="ko-KR" altLang="en-US" sz="1300" kern="0" spc="-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4 Regular" pitchFamily="34" charset="0"/>
              </a:rPr>
              <a:t>프로그램 알고리즘</a:t>
            </a:r>
            <a:endParaRPr lang="en-US" sz="1300" kern="0" spc="-1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S-Core Dream 4 Regular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482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9554" y="1523334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01.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62287" y="635883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수행 절차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2887" y="5810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9554" y="190335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02 .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3062287" y="1343025"/>
            <a:ext cx="7282147" cy="25237"/>
            <a:chOff x="3145698" y="2151325"/>
            <a:chExt cx="7282147" cy="25237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3062287" y="321485"/>
            <a:ext cx="7323121" cy="183340"/>
            <a:chOff x="3134073" y="1147048"/>
            <a:chExt cx="7323121" cy="183340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79554" y="1266825"/>
            <a:ext cx="2577933" cy="183340"/>
            <a:chOff x="247618" y="2072371"/>
            <a:chExt cx="2577933" cy="18334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2884649" y="1128650"/>
            <a:ext cx="45719" cy="1229083"/>
            <a:chOff x="2884649" y="1128650"/>
            <a:chExt cx="25237" cy="5423060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85738" y="3827561"/>
              <a:ext cx="5423060" cy="25237"/>
            </a:xfrm>
            <a:prstGeom prst="rect">
              <a:avLst/>
            </a:prstGeom>
          </p:spPr>
        </p:pic>
      </p:grpSp>
      <p:grpSp>
        <p:nvGrpSpPr>
          <p:cNvPr id="30" name="Google Shape;846;p30"/>
          <p:cNvGrpSpPr/>
          <p:nvPr/>
        </p:nvGrpSpPr>
        <p:grpSpPr>
          <a:xfrm>
            <a:off x="311330" y="2537865"/>
            <a:ext cx="10033104" cy="4155899"/>
            <a:chOff x="1305317" y="1151027"/>
            <a:chExt cx="4787005" cy="3471172"/>
          </a:xfrm>
        </p:grpSpPr>
        <p:grpSp>
          <p:nvGrpSpPr>
            <p:cNvPr id="32" name="Google Shape;847;p30"/>
            <p:cNvGrpSpPr/>
            <p:nvPr/>
          </p:nvGrpSpPr>
          <p:grpSpPr>
            <a:xfrm>
              <a:off x="1310893" y="1403428"/>
              <a:ext cx="4553219" cy="3218771"/>
              <a:chOff x="1422900" y="1151200"/>
              <a:chExt cx="3587189" cy="3455100"/>
            </a:xfrm>
          </p:grpSpPr>
          <p:cxnSp>
            <p:nvCxnSpPr>
              <p:cNvPr id="98" name="Google Shape;848;p30"/>
              <p:cNvCxnSpPr/>
              <p:nvPr/>
            </p:nvCxnSpPr>
            <p:spPr>
              <a:xfrm>
                <a:off x="1422900" y="1151200"/>
                <a:ext cx="0" cy="34551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99999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" name="Google Shape;849;p30"/>
              <p:cNvCxnSpPr/>
              <p:nvPr/>
            </p:nvCxnSpPr>
            <p:spPr>
              <a:xfrm>
                <a:off x="1422900" y="4598447"/>
                <a:ext cx="3587189" cy="7814"/>
              </a:xfrm>
              <a:prstGeom prst="straightConnector1">
                <a:avLst/>
              </a:prstGeom>
              <a:noFill/>
              <a:ln w="19050" cap="flat" cmpd="sng">
                <a:solidFill>
                  <a:srgbClr val="99999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34" name="Google Shape;850;p30"/>
            <p:cNvCxnSpPr/>
            <p:nvPr/>
          </p:nvCxnSpPr>
          <p:spPr>
            <a:xfrm>
              <a:off x="1774115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851;p30"/>
            <p:cNvCxnSpPr/>
            <p:nvPr/>
          </p:nvCxnSpPr>
          <p:spPr>
            <a:xfrm>
              <a:off x="2014704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852;p30"/>
            <p:cNvCxnSpPr/>
            <p:nvPr/>
          </p:nvCxnSpPr>
          <p:spPr>
            <a:xfrm>
              <a:off x="2255292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" name="Google Shape;853;p30"/>
            <p:cNvCxnSpPr/>
            <p:nvPr/>
          </p:nvCxnSpPr>
          <p:spPr>
            <a:xfrm>
              <a:off x="2495880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854;p30"/>
            <p:cNvCxnSpPr/>
            <p:nvPr/>
          </p:nvCxnSpPr>
          <p:spPr>
            <a:xfrm>
              <a:off x="2736468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" name="Google Shape;855;p30"/>
            <p:cNvCxnSpPr/>
            <p:nvPr/>
          </p:nvCxnSpPr>
          <p:spPr>
            <a:xfrm>
              <a:off x="2977056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" name="Google Shape;856;p30"/>
            <p:cNvCxnSpPr/>
            <p:nvPr/>
          </p:nvCxnSpPr>
          <p:spPr>
            <a:xfrm>
              <a:off x="3217644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" name="Google Shape;857;p30"/>
            <p:cNvCxnSpPr/>
            <p:nvPr/>
          </p:nvCxnSpPr>
          <p:spPr>
            <a:xfrm>
              <a:off x="3458232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" name="Google Shape;858;p30"/>
            <p:cNvCxnSpPr/>
            <p:nvPr/>
          </p:nvCxnSpPr>
          <p:spPr>
            <a:xfrm>
              <a:off x="3698820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" name="Google Shape;859;p30"/>
            <p:cNvCxnSpPr/>
            <p:nvPr/>
          </p:nvCxnSpPr>
          <p:spPr>
            <a:xfrm>
              <a:off x="3939408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860;p30"/>
            <p:cNvCxnSpPr/>
            <p:nvPr/>
          </p:nvCxnSpPr>
          <p:spPr>
            <a:xfrm>
              <a:off x="4179996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861;p30"/>
            <p:cNvCxnSpPr/>
            <p:nvPr/>
          </p:nvCxnSpPr>
          <p:spPr>
            <a:xfrm>
              <a:off x="4420584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" name="Google Shape;862;p30"/>
            <p:cNvCxnSpPr/>
            <p:nvPr/>
          </p:nvCxnSpPr>
          <p:spPr>
            <a:xfrm>
              <a:off x="4661172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863;p30"/>
            <p:cNvCxnSpPr/>
            <p:nvPr/>
          </p:nvCxnSpPr>
          <p:spPr>
            <a:xfrm>
              <a:off x="4901760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864;p30"/>
            <p:cNvCxnSpPr/>
            <p:nvPr/>
          </p:nvCxnSpPr>
          <p:spPr>
            <a:xfrm>
              <a:off x="5142348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865;p30"/>
            <p:cNvCxnSpPr/>
            <p:nvPr/>
          </p:nvCxnSpPr>
          <p:spPr>
            <a:xfrm>
              <a:off x="5382936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866;p30"/>
            <p:cNvCxnSpPr/>
            <p:nvPr/>
          </p:nvCxnSpPr>
          <p:spPr>
            <a:xfrm>
              <a:off x="5623524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867;p30"/>
            <p:cNvCxnSpPr/>
            <p:nvPr/>
          </p:nvCxnSpPr>
          <p:spPr>
            <a:xfrm>
              <a:off x="5864112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" name="Google Shape;879;p30"/>
            <p:cNvCxnSpPr/>
            <p:nvPr/>
          </p:nvCxnSpPr>
          <p:spPr>
            <a:xfrm flipV="1">
              <a:off x="1311000" y="1935117"/>
              <a:ext cx="4553112" cy="15258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" name="Google Shape;880;p30"/>
            <p:cNvCxnSpPr/>
            <p:nvPr/>
          </p:nvCxnSpPr>
          <p:spPr>
            <a:xfrm>
              <a:off x="1533527" y="1403463"/>
              <a:ext cx="0" cy="32187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" name="Google Shape;882;p30"/>
            <p:cNvSpPr txBox="1"/>
            <p:nvPr/>
          </p:nvSpPr>
          <p:spPr>
            <a:xfrm>
              <a:off x="1305317" y="1151064"/>
              <a:ext cx="468798" cy="21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pPr algn="ctr"/>
              <a:r>
                <a:rPr lang="en" sz="1170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07.29</a:t>
              </a:r>
              <a:endParaRPr sz="1170" dirty="0"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endParaRPr>
            </a:p>
          </p:txBody>
        </p:sp>
        <p:cxnSp>
          <p:nvCxnSpPr>
            <p:cNvPr id="95" name="Google Shape;913;p30"/>
            <p:cNvCxnSpPr/>
            <p:nvPr/>
          </p:nvCxnSpPr>
          <p:spPr>
            <a:xfrm flipV="1">
              <a:off x="1311000" y="2647814"/>
              <a:ext cx="4546923" cy="12062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" name="Google Shape;915;p30"/>
            <p:cNvCxnSpPr/>
            <p:nvPr/>
          </p:nvCxnSpPr>
          <p:spPr>
            <a:xfrm>
              <a:off x="1311000" y="3369375"/>
              <a:ext cx="4553112" cy="29583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" name="Google Shape;917;p30"/>
            <p:cNvCxnSpPr/>
            <p:nvPr/>
          </p:nvCxnSpPr>
          <p:spPr>
            <a:xfrm>
              <a:off x="1311000" y="4078875"/>
              <a:ext cx="4546923" cy="21777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0" name="Google Shape;882;p30"/>
            <p:cNvSpPr txBox="1"/>
            <p:nvPr/>
          </p:nvSpPr>
          <p:spPr>
            <a:xfrm>
              <a:off x="3939408" y="1151064"/>
              <a:ext cx="468798" cy="21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pPr algn="ctr"/>
              <a:r>
                <a:rPr lang="en" sz="1170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08.09</a:t>
              </a:r>
              <a:endParaRPr sz="1170" dirty="0"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endParaRPr>
            </a:p>
          </p:txBody>
        </p:sp>
        <p:sp>
          <p:nvSpPr>
            <p:cNvPr id="101" name="Google Shape;882;p30"/>
            <p:cNvSpPr txBox="1"/>
            <p:nvPr/>
          </p:nvSpPr>
          <p:spPr>
            <a:xfrm>
              <a:off x="2020893" y="1154597"/>
              <a:ext cx="468798" cy="21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pPr algn="ctr"/>
              <a:r>
                <a:rPr lang="en" sz="1170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08.01</a:t>
              </a:r>
              <a:endParaRPr sz="1170" dirty="0"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endParaRPr>
            </a:p>
          </p:txBody>
        </p:sp>
        <p:sp>
          <p:nvSpPr>
            <p:cNvPr id="106" name="Google Shape;882;p30"/>
            <p:cNvSpPr txBox="1"/>
            <p:nvPr/>
          </p:nvSpPr>
          <p:spPr>
            <a:xfrm>
              <a:off x="5142348" y="1151064"/>
              <a:ext cx="468798" cy="21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pPr algn="ctr"/>
              <a:r>
                <a:rPr lang="en" sz="1170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08.14</a:t>
              </a:r>
              <a:endParaRPr sz="1170" dirty="0"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endParaRPr>
            </a:p>
          </p:txBody>
        </p:sp>
        <p:sp>
          <p:nvSpPr>
            <p:cNvPr id="107" name="Google Shape;882;p30"/>
            <p:cNvSpPr txBox="1"/>
            <p:nvPr/>
          </p:nvSpPr>
          <p:spPr>
            <a:xfrm>
              <a:off x="5623524" y="1157325"/>
              <a:ext cx="468798" cy="21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pPr algn="ctr"/>
              <a:r>
                <a:rPr lang="en" sz="1170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08.16</a:t>
              </a:r>
              <a:endParaRPr sz="1170" dirty="0"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endParaRPr>
            </a:p>
          </p:txBody>
        </p:sp>
        <p:sp>
          <p:nvSpPr>
            <p:cNvPr id="111" name="Google Shape;882;p30"/>
            <p:cNvSpPr txBox="1"/>
            <p:nvPr/>
          </p:nvSpPr>
          <p:spPr>
            <a:xfrm>
              <a:off x="4673550" y="1151027"/>
              <a:ext cx="468798" cy="21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948" tIns="106948" rIns="106948" bIns="106948" anchor="ctr" anchorCtr="0">
              <a:noAutofit/>
            </a:bodyPr>
            <a:lstStyle/>
            <a:p>
              <a:pPr algn="ctr"/>
              <a:r>
                <a:rPr lang="en" sz="1170" dirty="0">
                  <a:latin typeface="맑은 고딕" panose="020B0503020000020004" pitchFamily="50" charset="-127"/>
                  <a:ea typeface="맑은 고딕" panose="020B0503020000020004" pitchFamily="50" charset="-127"/>
                  <a:cs typeface="Fira Sans"/>
                  <a:sym typeface="Fira Sans"/>
                </a:rPr>
                <a:t>08.12</a:t>
              </a:r>
              <a:endParaRPr sz="1170" dirty="0"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endParaRPr>
            </a:p>
          </p:txBody>
        </p:sp>
      </p:grpSp>
      <p:sp>
        <p:nvSpPr>
          <p:cNvPr id="102" name="Google Shape;995;p31"/>
          <p:cNvSpPr/>
          <p:nvPr/>
        </p:nvSpPr>
        <p:spPr>
          <a:xfrm>
            <a:off x="789636" y="3056107"/>
            <a:ext cx="1521897" cy="468000"/>
          </a:xfrm>
          <a:prstGeom prst="rect">
            <a:avLst/>
          </a:prstGeom>
          <a:solidFill>
            <a:srgbClr val="4A67E0"/>
          </a:solidFill>
          <a:ln>
            <a:noFill/>
          </a:ln>
          <a:effectLst>
            <a:outerShdw blurRad="57150" dist="19050" dir="19140000" algn="bl" rotWithShape="0">
              <a:srgbClr val="000000">
                <a:alpha val="1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ko-KR" altLang="en-US" sz="12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rPr>
              <a:t>주제 선정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  <a:cs typeface="Fira Sans"/>
              <a:sym typeface="Fira Sans"/>
            </a:endParaRPr>
          </a:p>
        </p:txBody>
      </p:sp>
      <p:sp>
        <p:nvSpPr>
          <p:cNvPr id="103" name="Google Shape;995;p31"/>
          <p:cNvSpPr/>
          <p:nvPr/>
        </p:nvSpPr>
        <p:spPr>
          <a:xfrm>
            <a:off x="2311533" y="3653530"/>
            <a:ext cx="4024849" cy="468000"/>
          </a:xfrm>
          <a:prstGeom prst="rect">
            <a:avLst/>
          </a:prstGeom>
          <a:solidFill>
            <a:srgbClr val="4A67E0"/>
          </a:solidFill>
          <a:ln>
            <a:noFill/>
          </a:ln>
          <a:effectLst>
            <a:outerShdw blurRad="57150" dist="19050" dir="19140000" algn="bl" rotWithShape="0">
              <a:srgbClr val="000000">
                <a:alpha val="1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ko-KR" altLang="en-US" sz="12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rPr>
              <a:t>기능 구현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  <a:cs typeface="Fira Sans"/>
              <a:sym typeface="Fira Sans"/>
            </a:endParaRPr>
          </a:p>
        </p:txBody>
      </p:sp>
      <p:sp>
        <p:nvSpPr>
          <p:cNvPr id="104" name="Google Shape;995;p31"/>
          <p:cNvSpPr/>
          <p:nvPr/>
        </p:nvSpPr>
        <p:spPr>
          <a:xfrm>
            <a:off x="2302386" y="4250953"/>
            <a:ext cx="4033996" cy="468000"/>
          </a:xfrm>
          <a:prstGeom prst="rect">
            <a:avLst/>
          </a:prstGeom>
          <a:solidFill>
            <a:srgbClr val="4A67E0"/>
          </a:solidFill>
          <a:ln>
            <a:noFill/>
          </a:ln>
          <a:effectLst>
            <a:outerShdw blurRad="57150" dist="19050" dir="19140000" algn="bl" rotWithShape="0">
              <a:srgbClr val="000000">
                <a:alpha val="1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ko-KR" altLang="en-US" sz="12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rPr>
              <a:t>데이터 수집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  <a:cs typeface="Fira Sans"/>
              <a:sym typeface="Fira Sans"/>
            </a:endParaRPr>
          </a:p>
        </p:txBody>
      </p:sp>
      <p:sp>
        <p:nvSpPr>
          <p:cNvPr id="105" name="Google Shape;995;p31"/>
          <p:cNvSpPr/>
          <p:nvPr/>
        </p:nvSpPr>
        <p:spPr>
          <a:xfrm>
            <a:off x="4319384" y="4848376"/>
            <a:ext cx="4538245" cy="468000"/>
          </a:xfrm>
          <a:prstGeom prst="rect">
            <a:avLst/>
          </a:prstGeom>
          <a:solidFill>
            <a:srgbClr val="4A67E0"/>
          </a:solidFill>
          <a:ln>
            <a:noFill/>
          </a:ln>
          <a:effectLst>
            <a:outerShdw blurRad="57150" dist="19050" dir="19140000" algn="bl" rotWithShape="0">
              <a:srgbClr val="000000">
                <a:alpha val="1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ko-KR" altLang="en-US" sz="12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rPr>
              <a:t>데이터 정리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  <a:cs typeface="Fira Sans"/>
              <a:sym typeface="Fira Sans"/>
            </a:endParaRPr>
          </a:p>
        </p:txBody>
      </p:sp>
      <p:sp>
        <p:nvSpPr>
          <p:cNvPr id="109" name="Google Shape;995;p31"/>
          <p:cNvSpPr/>
          <p:nvPr/>
        </p:nvSpPr>
        <p:spPr>
          <a:xfrm>
            <a:off x="4319384" y="5445799"/>
            <a:ext cx="4538245" cy="468000"/>
          </a:xfrm>
          <a:prstGeom prst="rect">
            <a:avLst/>
          </a:prstGeom>
          <a:solidFill>
            <a:srgbClr val="4A67E0"/>
          </a:solidFill>
          <a:ln>
            <a:noFill/>
          </a:ln>
          <a:effectLst>
            <a:outerShdw blurRad="57150" dist="19050" dir="19140000" algn="bl" rotWithShape="0">
              <a:srgbClr val="000000">
                <a:alpha val="1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rPr>
              <a:t>PPT </a:t>
            </a:r>
            <a:r>
              <a:rPr lang="ko-KR" altLang="en-US" sz="12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rPr>
              <a:t>제작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  <a:cs typeface="Fira Sans"/>
              <a:sym typeface="Fira Sans"/>
            </a:endParaRPr>
          </a:p>
        </p:txBody>
      </p:sp>
      <p:sp>
        <p:nvSpPr>
          <p:cNvPr id="110" name="Google Shape;995;p31"/>
          <p:cNvSpPr/>
          <p:nvPr/>
        </p:nvSpPr>
        <p:spPr>
          <a:xfrm>
            <a:off x="7849130" y="6043220"/>
            <a:ext cx="2004026" cy="468212"/>
          </a:xfrm>
          <a:prstGeom prst="rect">
            <a:avLst/>
          </a:prstGeom>
          <a:solidFill>
            <a:srgbClr val="4A67E0"/>
          </a:solidFill>
          <a:ln>
            <a:noFill/>
          </a:ln>
          <a:effectLst>
            <a:outerShdw blurRad="57150" dist="19050" dir="19140000" algn="bl" rotWithShape="0">
              <a:srgbClr val="000000">
                <a:alpha val="1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ko-KR" altLang="en-US" sz="12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Fira Sans"/>
                <a:sym typeface="Fira Sans"/>
              </a:rPr>
              <a:t>발표 준비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151700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217194" y="276225"/>
            <a:ext cx="4909782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spc="-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18" y="123825"/>
            <a:ext cx="1169953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 kern="0" spc="-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03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9768" y="948841"/>
            <a:ext cx="309173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01. </a:t>
            </a:r>
            <a:r>
              <a:rPr lang="ko-KR" altLang="en-US" sz="1600" kern="0" spc="-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5 Medium" pitchFamily="34" charset="0"/>
              </a:rPr>
              <a:t>프로젝트 세부 일정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09768" y="1278943"/>
            <a:ext cx="286506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02 . </a:t>
            </a:r>
            <a:r>
              <a:rPr lang="ko-KR" altLang="en-US" sz="2000" kern="0" spc="-200" dirty="0">
                <a:solidFill>
                  <a:srgbClr val="3F5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-Core Dream 8 Heavy" pitchFamily="34" charset="0"/>
              </a:rPr>
              <a:t>프로그램 알고리즘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3145698" y="860588"/>
            <a:ext cx="7282147" cy="25237"/>
            <a:chOff x="3145698" y="2151325"/>
            <a:chExt cx="7282147" cy="2523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5698" y="2151325"/>
              <a:ext cx="7282147" cy="252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34073" y="123825"/>
            <a:ext cx="7323121" cy="183340"/>
            <a:chOff x="3134073" y="1147048"/>
            <a:chExt cx="7323121" cy="18334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4073" y="1147048"/>
              <a:ext cx="7323121" cy="1833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47618" y="733425"/>
            <a:ext cx="2577933" cy="183340"/>
            <a:chOff x="247618" y="2072371"/>
            <a:chExt cx="2577933" cy="18334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618" y="2072371"/>
              <a:ext cx="2577933" cy="18334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 flipH="1">
            <a:off x="2941567" y="200025"/>
            <a:ext cx="45719" cy="1479028"/>
            <a:chOff x="2987286" y="1128650"/>
            <a:chExt cx="25237" cy="542306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288375" y="3827561"/>
              <a:ext cx="5423060" cy="25237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949410" y="4038791"/>
            <a:ext cx="117434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순서도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592" y="1118118"/>
            <a:ext cx="7582082" cy="63184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131401" y="2385259"/>
            <a:ext cx="2561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저장한 배열들을 화면에 표시한다</a:t>
            </a:r>
          </a:p>
        </p:txBody>
      </p:sp>
      <p:cxnSp>
        <p:nvCxnSpPr>
          <p:cNvPr id="8" name="직선 연결선 7"/>
          <p:cNvCxnSpPr/>
          <p:nvPr/>
        </p:nvCxnSpPr>
        <p:spPr>
          <a:xfrm flipH="1" flipV="1">
            <a:off x="4855555" y="2790825"/>
            <a:ext cx="1635732" cy="1066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7320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</TotalTime>
  <Words>545</Words>
  <Application>Microsoft Macintosh PowerPoint</Application>
  <PresentationFormat>사용자 지정</PresentationFormat>
  <Paragraphs>160</Paragraphs>
  <Slides>25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9" baseType="lpstr">
      <vt:lpstr>맑은 고딕</vt:lpstr>
      <vt:lpstr>Arial</vt:lpstr>
      <vt:lpstr>Calibri</vt:lpstr>
      <vt:lpstr>Office Theme</vt:lpstr>
      <vt:lpstr> To    D  o    L  i  s  t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장태연</cp:lastModifiedBy>
  <cp:revision>102</cp:revision>
  <dcterms:created xsi:type="dcterms:W3CDTF">2022-08-09T12:38:29Z</dcterms:created>
  <dcterms:modified xsi:type="dcterms:W3CDTF">2022-08-13T09:17:09Z</dcterms:modified>
</cp:coreProperties>
</file>